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75" r:id="rId5"/>
    <p:sldId id="260" r:id="rId6"/>
    <p:sldId id="270" r:id="rId7"/>
    <p:sldId id="269" r:id="rId8"/>
    <p:sldId id="267" r:id="rId9"/>
    <p:sldId id="268" r:id="rId10"/>
    <p:sldId id="277" r:id="rId11"/>
    <p:sldId id="271" r:id="rId12"/>
    <p:sldId id="262" r:id="rId13"/>
    <p:sldId id="263" r:id="rId14"/>
    <p:sldId id="278" r:id="rId15"/>
    <p:sldId id="272" r:id="rId16"/>
    <p:sldId id="264" r:id="rId17"/>
    <p:sldId id="265" r:id="rId18"/>
    <p:sldId id="276" r:id="rId19"/>
    <p:sldId id="274" r:id="rId20"/>
    <p:sldId id="280" r:id="rId21"/>
    <p:sldId id="259" r:id="rId22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B6A"/>
    <a:srgbClr val="3465A4"/>
    <a:srgbClr val="179DD8"/>
    <a:srgbClr val="FF2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4EBFA-F4E0-47F2-A854-F7AF24444657}" v="279" dt="2023-09-20T09:19:10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Araújo Candeia" userId="8fb50345-7089-4376-89ea-9c308af22b16" providerId="ADAL" clId="{5274EBFA-F4E0-47F2-A854-F7AF24444657}"/>
    <pc:docChg chg="undo redo custSel addSld delSld modSld sldOrd">
      <pc:chgData name="Bruna Araújo Candeia" userId="8fb50345-7089-4376-89ea-9c308af22b16" providerId="ADAL" clId="{5274EBFA-F4E0-47F2-A854-F7AF24444657}" dt="2023-09-20T09:26:12.147" v="3554" actId="1037"/>
      <pc:docMkLst>
        <pc:docMk/>
      </pc:docMkLst>
      <pc:sldChg chg="addSp delSp modSp mod ord">
        <pc:chgData name="Bruna Araújo Candeia" userId="8fb50345-7089-4376-89ea-9c308af22b16" providerId="ADAL" clId="{5274EBFA-F4E0-47F2-A854-F7AF24444657}" dt="2023-09-18T20:44:37.527" v="3443" actId="478"/>
        <pc:sldMkLst>
          <pc:docMk/>
          <pc:sldMk cId="0" sldId="258"/>
        </pc:sldMkLst>
        <pc:spChg chg="add del mod">
          <ac:chgData name="Bruna Araújo Candeia" userId="8fb50345-7089-4376-89ea-9c308af22b16" providerId="ADAL" clId="{5274EBFA-F4E0-47F2-A854-F7AF24444657}" dt="2023-09-18T18:29:01.147" v="2066" actId="21"/>
          <ac:spMkLst>
            <pc:docMk/>
            <pc:sldMk cId="0" sldId="258"/>
            <ac:spMk id="7" creationId="{8EA52F3F-064F-69FF-52FF-A024A3000BF3}"/>
          </ac:spMkLst>
        </pc:spChg>
        <pc:spChg chg="add del mod">
          <ac:chgData name="Bruna Araújo Candeia" userId="8fb50345-7089-4376-89ea-9c308af22b16" providerId="ADAL" clId="{5274EBFA-F4E0-47F2-A854-F7AF24444657}" dt="2023-09-18T18:29:03.219" v="2067" actId="478"/>
          <ac:spMkLst>
            <pc:docMk/>
            <pc:sldMk cId="0" sldId="258"/>
            <ac:spMk id="9" creationId="{35FACA06-51BC-97D7-8018-A89ADD409675}"/>
          </ac:spMkLst>
        </pc:spChg>
        <pc:spChg chg="add del mod">
          <ac:chgData name="Bruna Araújo Candeia" userId="8fb50345-7089-4376-89ea-9c308af22b16" providerId="ADAL" clId="{5274EBFA-F4E0-47F2-A854-F7AF24444657}" dt="2023-09-18T18:29:33.231" v="2086" actId="478"/>
          <ac:spMkLst>
            <pc:docMk/>
            <pc:sldMk cId="0" sldId="258"/>
            <ac:spMk id="10" creationId="{381A23AF-18E7-DAEB-3CB5-905A222DF2E0}"/>
          </ac:spMkLst>
        </pc:spChg>
        <pc:spChg chg="add del mod">
          <ac:chgData name="Bruna Araújo Candeia" userId="8fb50345-7089-4376-89ea-9c308af22b16" providerId="ADAL" clId="{5274EBFA-F4E0-47F2-A854-F7AF24444657}" dt="2023-09-18T18:29:36.437" v="2087" actId="478"/>
          <ac:spMkLst>
            <pc:docMk/>
            <pc:sldMk cId="0" sldId="258"/>
            <ac:spMk id="12" creationId="{2BD2F3E1-99D6-8649-D8DD-B1A20C7F0265}"/>
          </ac:spMkLst>
        </pc:spChg>
        <pc:spChg chg="add del mod">
          <ac:chgData name="Bruna Araújo Candeia" userId="8fb50345-7089-4376-89ea-9c308af22b16" providerId="ADAL" clId="{5274EBFA-F4E0-47F2-A854-F7AF24444657}" dt="2023-09-18T20:44:35.415" v="3442" actId="478"/>
          <ac:spMkLst>
            <pc:docMk/>
            <pc:sldMk cId="0" sldId="258"/>
            <ac:spMk id="13" creationId="{907BB82C-1C37-4782-8825-AF9FAEAABCE5}"/>
          </ac:spMkLst>
        </pc:spChg>
        <pc:spChg chg="add del mod">
          <ac:chgData name="Bruna Araújo Candeia" userId="8fb50345-7089-4376-89ea-9c308af22b16" providerId="ADAL" clId="{5274EBFA-F4E0-47F2-A854-F7AF24444657}" dt="2023-09-18T20:44:37.527" v="3443" actId="478"/>
          <ac:spMkLst>
            <pc:docMk/>
            <pc:sldMk cId="0" sldId="258"/>
            <ac:spMk id="15" creationId="{8F7BB033-1524-D850-59EE-1DF5FABEA30F}"/>
          </ac:spMkLst>
        </pc:spChg>
        <pc:spChg chg="mod">
          <ac:chgData name="Bruna Araújo Candeia" userId="8fb50345-7089-4376-89ea-9c308af22b16" providerId="ADAL" clId="{5274EBFA-F4E0-47F2-A854-F7AF24444657}" dt="2023-09-18T17:02:02.212" v="1467" actId="6549"/>
          <ac:spMkLst>
            <pc:docMk/>
            <pc:sldMk cId="0" sldId="258"/>
            <ac:spMk id="45" creationId="{00000000-0000-0000-0000-000000000000}"/>
          </ac:spMkLst>
        </pc:spChg>
        <pc:spChg chg="mod ord">
          <ac:chgData name="Bruna Araújo Candeia" userId="8fb50345-7089-4376-89ea-9c308af22b16" providerId="ADAL" clId="{5274EBFA-F4E0-47F2-A854-F7AF24444657}" dt="2023-09-18T20:44:23.372" v="3440" actId="6549"/>
          <ac:spMkLst>
            <pc:docMk/>
            <pc:sldMk cId="0" sldId="258"/>
            <ac:spMk id="46" creationId="{00000000-0000-0000-0000-000000000000}"/>
          </ac:spMkLst>
        </pc:spChg>
        <pc:grpChg chg="del mod">
          <ac:chgData name="Bruna Araújo Candeia" userId="8fb50345-7089-4376-89ea-9c308af22b16" providerId="ADAL" clId="{5274EBFA-F4E0-47F2-A854-F7AF24444657}" dt="2023-09-18T17:00:58.771" v="1432" actId="165"/>
          <ac:grpSpMkLst>
            <pc:docMk/>
            <pc:sldMk cId="0" sldId="258"/>
            <ac:grpSpMk id="3" creationId="{ED2F2170-8E68-F3B6-9506-CF8C554DBFFA}"/>
          </ac:grpSpMkLst>
        </pc:grpChg>
        <pc:picChg chg="del mod">
          <ac:chgData name="Bruna Araújo Candeia" userId="8fb50345-7089-4376-89ea-9c308af22b16" providerId="ADAL" clId="{5274EBFA-F4E0-47F2-A854-F7AF24444657}" dt="2023-09-18T17:02:08.931" v="1469" actId="478"/>
          <ac:picMkLst>
            <pc:docMk/>
            <pc:sldMk cId="0" sldId="258"/>
            <ac:picMk id="2" creationId="{6B89FE04-3E2B-6F41-C5F7-7855B3B69A50}"/>
          </ac:picMkLst>
        </pc:picChg>
        <pc:picChg chg="del mod topLvl">
          <ac:chgData name="Bruna Araújo Candeia" userId="8fb50345-7089-4376-89ea-9c308af22b16" providerId="ADAL" clId="{5274EBFA-F4E0-47F2-A854-F7AF24444657}" dt="2023-09-18T17:02:09.895" v="1471" actId="478"/>
          <ac:picMkLst>
            <pc:docMk/>
            <pc:sldMk cId="0" sldId="258"/>
            <ac:picMk id="4" creationId="{1BE7B979-A1B4-C8F0-661A-7755349FE36C}"/>
          </ac:picMkLst>
        </pc:picChg>
        <pc:picChg chg="del mod topLvl">
          <ac:chgData name="Bruna Araújo Candeia" userId="8fb50345-7089-4376-89ea-9c308af22b16" providerId="ADAL" clId="{5274EBFA-F4E0-47F2-A854-F7AF24444657}" dt="2023-09-18T17:02:09.460" v="1470" actId="478"/>
          <ac:picMkLst>
            <pc:docMk/>
            <pc:sldMk cId="0" sldId="258"/>
            <ac:picMk id="5" creationId="{B6553468-A49F-0504-2237-99DEF4C29E85}"/>
          </ac:picMkLst>
        </pc:picChg>
        <pc:picChg chg="del mod">
          <ac:chgData name="Bruna Araújo Candeia" userId="8fb50345-7089-4376-89ea-9c308af22b16" providerId="ADAL" clId="{5274EBFA-F4E0-47F2-A854-F7AF24444657}" dt="2023-09-18T17:02:10.386" v="1472" actId="478"/>
          <ac:picMkLst>
            <pc:docMk/>
            <pc:sldMk cId="0" sldId="258"/>
            <ac:picMk id="6" creationId="{9109D6CA-0F46-21B3-AAFE-EE8E377DD9F2}"/>
          </ac:picMkLst>
        </pc:picChg>
      </pc:sldChg>
      <pc:sldChg chg="modSp mod">
        <pc:chgData name="Bruna Araújo Candeia" userId="8fb50345-7089-4376-89ea-9c308af22b16" providerId="ADAL" clId="{5274EBFA-F4E0-47F2-A854-F7AF24444657}" dt="2023-09-18T18:53:33.986" v="2469" actId="20577"/>
        <pc:sldMkLst>
          <pc:docMk/>
          <pc:sldMk cId="3433808486" sldId="259"/>
        </pc:sldMkLst>
        <pc:spChg chg="mod">
          <ac:chgData name="Bruna Araújo Candeia" userId="8fb50345-7089-4376-89ea-9c308af22b16" providerId="ADAL" clId="{5274EBFA-F4E0-47F2-A854-F7AF24444657}" dt="2023-09-18T18:22:23.462" v="2031" actId="108"/>
          <ac:spMkLst>
            <pc:docMk/>
            <pc:sldMk cId="3433808486" sldId="259"/>
            <ac:spMk id="41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8:53:33.986" v="2469" actId="20577"/>
          <ac:spMkLst>
            <pc:docMk/>
            <pc:sldMk cId="3433808486" sldId="259"/>
            <ac:spMk id="42" creationId="{00000000-0000-0000-0000-000000000000}"/>
          </ac:spMkLst>
        </pc:spChg>
      </pc:sldChg>
      <pc:sldChg chg="addSp delSp modSp mod">
        <pc:chgData name="Bruna Araújo Candeia" userId="8fb50345-7089-4376-89ea-9c308af22b16" providerId="ADAL" clId="{5274EBFA-F4E0-47F2-A854-F7AF24444657}" dt="2023-09-18T17:20:02.188" v="1719" actId="1076"/>
        <pc:sldMkLst>
          <pc:docMk/>
          <pc:sldMk cId="3647297847" sldId="261"/>
        </pc:sldMkLst>
        <pc:spChg chg="add del mod">
          <ac:chgData name="Bruna Araújo Candeia" userId="8fb50345-7089-4376-89ea-9c308af22b16" providerId="ADAL" clId="{5274EBFA-F4E0-47F2-A854-F7AF24444657}" dt="2023-09-18T15:23:47.262" v="275" actId="478"/>
          <ac:spMkLst>
            <pc:docMk/>
            <pc:sldMk cId="3647297847" sldId="261"/>
            <ac:spMk id="8" creationId="{C0315390-2318-DA8B-012F-B0032FDB14AA}"/>
          </ac:spMkLst>
        </pc:spChg>
        <pc:spChg chg="add del mod">
          <ac:chgData name="Bruna Araújo Candeia" userId="8fb50345-7089-4376-89ea-9c308af22b16" providerId="ADAL" clId="{5274EBFA-F4E0-47F2-A854-F7AF24444657}" dt="2023-09-18T17:12:16.257" v="1601" actId="21"/>
          <ac:spMkLst>
            <pc:docMk/>
            <pc:sldMk cId="3647297847" sldId="261"/>
            <ac:spMk id="10" creationId="{7ECF2BF6-A8E3-C624-C01A-0D9DF936F499}"/>
          </ac:spMkLst>
        </pc:spChg>
        <pc:spChg chg="add mod">
          <ac:chgData name="Bruna Araújo Candeia" userId="8fb50345-7089-4376-89ea-9c308af22b16" providerId="ADAL" clId="{5274EBFA-F4E0-47F2-A854-F7AF24444657}" dt="2023-09-18T17:19:59.320" v="1718" actId="164"/>
          <ac:spMkLst>
            <pc:docMk/>
            <pc:sldMk cId="3647297847" sldId="261"/>
            <ac:spMk id="13" creationId="{7E4529C4-1D6B-4B10-FB5D-5573E988E822}"/>
          </ac:spMkLst>
        </pc:spChg>
        <pc:spChg chg="add mod">
          <ac:chgData name="Bruna Araújo Candeia" userId="8fb50345-7089-4376-89ea-9c308af22b16" providerId="ADAL" clId="{5274EBFA-F4E0-47F2-A854-F7AF24444657}" dt="2023-09-18T17:19:59.320" v="1718" actId="164"/>
          <ac:spMkLst>
            <pc:docMk/>
            <pc:sldMk cId="3647297847" sldId="261"/>
            <ac:spMk id="14" creationId="{DDFBD930-BD17-C99C-B350-A6CF79462F12}"/>
          </ac:spMkLst>
        </pc:spChg>
        <pc:spChg chg="add del mod">
          <ac:chgData name="Bruna Araújo Candeia" userId="8fb50345-7089-4376-89ea-9c308af22b16" providerId="ADAL" clId="{5274EBFA-F4E0-47F2-A854-F7AF24444657}" dt="2023-09-18T17:13:30.538" v="1617" actId="20577"/>
          <ac:spMkLst>
            <pc:docMk/>
            <pc:sldMk cId="3647297847" sldId="261"/>
            <ac:spMk id="45" creationId="{00000000-0000-0000-0000-000000000000}"/>
          </ac:spMkLst>
        </pc:spChg>
        <pc:spChg chg="add del mod ord">
          <ac:chgData name="Bruna Araújo Candeia" userId="8fb50345-7089-4376-89ea-9c308af22b16" providerId="ADAL" clId="{5274EBFA-F4E0-47F2-A854-F7AF24444657}" dt="2023-09-18T15:23:55.528" v="277" actId="478"/>
          <ac:spMkLst>
            <pc:docMk/>
            <pc:sldMk cId="3647297847" sldId="261"/>
            <ac:spMk id="46" creationId="{00000000-0000-0000-0000-000000000000}"/>
          </ac:spMkLst>
        </pc:spChg>
        <pc:grpChg chg="del">
          <ac:chgData name="Bruna Araújo Candeia" userId="8fb50345-7089-4376-89ea-9c308af22b16" providerId="ADAL" clId="{5274EBFA-F4E0-47F2-A854-F7AF24444657}" dt="2023-09-18T14:12:57.766" v="29" actId="478"/>
          <ac:grpSpMkLst>
            <pc:docMk/>
            <pc:sldMk cId="3647297847" sldId="261"/>
            <ac:grpSpMk id="3" creationId="{ED2F2170-8E68-F3B6-9506-CF8C554DBFFA}"/>
          </ac:grpSpMkLst>
        </pc:grpChg>
        <pc:grpChg chg="add mod">
          <ac:chgData name="Bruna Araújo Candeia" userId="8fb50345-7089-4376-89ea-9c308af22b16" providerId="ADAL" clId="{5274EBFA-F4E0-47F2-A854-F7AF24444657}" dt="2023-09-18T17:20:02.188" v="1719" actId="1076"/>
          <ac:grpSpMkLst>
            <pc:docMk/>
            <pc:sldMk cId="3647297847" sldId="261"/>
            <ac:grpSpMk id="15" creationId="{8E8F5974-55AE-754F-1B0E-98A6BE049B85}"/>
          </ac:grpSpMkLst>
        </pc:grpChg>
        <pc:picChg chg="del">
          <ac:chgData name="Bruna Araújo Candeia" userId="8fb50345-7089-4376-89ea-9c308af22b16" providerId="ADAL" clId="{5274EBFA-F4E0-47F2-A854-F7AF24444657}" dt="2023-09-18T14:12:50.850" v="27" actId="478"/>
          <ac:picMkLst>
            <pc:docMk/>
            <pc:sldMk cId="3647297847" sldId="261"/>
            <ac:picMk id="2" creationId="{6B89FE04-3E2B-6F41-C5F7-7855B3B69A50}"/>
          </ac:picMkLst>
        </pc:picChg>
        <pc:picChg chg="del">
          <ac:chgData name="Bruna Araújo Candeia" userId="8fb50345-7089-4376-89ea-9c308af22b16" providerId="ADAL" clId="{5274EBFA-F4E0-47F2-A854-F7AF24444657}" dt="2023-09-18T14:12:58.466" v="30" actId="478"/>
          <ac:picMkLst>
            <pc:docMk/>
            <pc:sldMk cId="3647297847" sldId="261"/>
            <ac:picMk id="6" creationId="{9109D6CA-0F46-21B3-AAFE-EE8E377DD9F2}"/>
          </ac:picMkLst>
        </pc:picChg>
        <pc:picChg chg="add mod ord">
          <ac:chgData name="Bruna Araújo Candeia" userId="8fb50345-7089-4376-89ea-9c308af22b16" providerId="ADAL" clId="{5274EBFA-F4E0-47F2-A854-F7AF24444657}" dt="2023-09-18T17:19:59.320" v="1718" actId="164"/>
          <ac:picMkLst>
            <pc:docMk/>
            <pc:sldMk cId="3647297847" sldId="261"/>
            <ac:picMk id="12" creationId="{8672AC73-59AC-97DC-FDAD-01D5254428B3}"/>
          </ac:picMkLst>
        </pc:picChg>
      </pc:sldChg>
      <pc:sldChg chg="modNotesTx">
        <pc:chgData name="Bruna Araújo Candeia" userId="8fb50345-7089-4376-89ea-9c308af22b16" providerId="ADAL" clId="{5274EBFA-F4E0-47F2-A854-F7AF24444657}" dt="2023-09-18T15:26:02.390" v="333"/>
        <pc:sldMkLst>
          <pc:docMk/>
          <pc:sldMk cId="2605874067" sldId="262"/>
        </pc:sldMkLst>
      </pc:sldChg>
      <pc:sldChg chg="addSp delSp modSp mod">
        <pc:chgData name="Bruna Araújo Candeia" userId="8fb50345-7089-4376-89ea-9c308af22b16" providerId="ADAL" clId="{5274EBFA-F4E0-47F2-A854-F7AF24444657}" dt="2023-09-18T20:22:27.849" v="3065" actId="1076"/>
        <pc:sldMkLst>
          <pc:docMk/>
          <pc:sldMk cId="726375360" sldId="263"/>
        </pc:sldMkLst>
        <pc:spChg chg="add mod">
          <ac:chgData name="Bruna Araújo Candeia" userId="8fb50345-7089-4376-89ea-9c308af22b16" providerId="ADAL" clId="{5274EBFA-F4E0-47F2-A854-F7AF24444657}" dt="2023-09-18T20:18:16.716" v="2991" actId="1037"/>
          <ac:spMkLst>
            <pc:docMk/>
            <pc:sldMk cId="726375360" sldId="263"/>
            <ac:spMk id="7" creationId="{B17D4EFF-4D26-82AB-2E66-8BA6C3AE6522}"/>
          </ac:spMkLst>
        </pc:spChg>
        <pc:spChg chg="add del mod">
          <ac:chgData name="Bruna Araújo Candeia" userId="8fb50345-7089-4376-89ea-9c308af22b16" providerId="ADAL" clId="{5274EBFA-F4E0-47F2-A854-F7AF24444657}" dt="2023-09-18T20:18:20.630" v="2992" actId="478"/>
          <ac:spMkLst>
            <pc:docMk/>
            <pc:sldMk cId="726375360" sldId="263"/>
            <ac:spMk id="8" creationId="{AE9D6FB4-8820-99C4-2B12-4EF2D884D29F}"/>
          </ac:spMkLst>
        </pc:spChg>
        <pc:spChg chg="add del mod">
          <ac:chgData name="Bruna Araújo Candeia" userId="8fb50345-7089-4376-89ea-9c308af22b16" providerId="ADAL" clId="{5274EBFA-F4E0-47F2-A854-F7AF24444657}" dt="2023-09-18T20:18:28.215" v="2995" actId="478"/>
          <ac:spMkLst>
            <pc:docMk/>
            <pc:sldMk cId="726375360" sldId="263"/>
            <ac:spMk id="10" creationId="{89EAFE4E-1AC2-70AE-E4C7-76C64B7C8EDD}"/>
          </ac:spMkLst>
        </pc:spChg>
        <pc:spChg chg="add del mod">
          <ac:chgData name="Bruna Araújo Candeia" userId="8fb50345-7089-4376-89ea-9c308af22b16" providerId="ADAL" clId="{5274EBFA-F4E0-47F2-A854-F7AF24444657}" dt="2023-09-18T20:18:25.317" v="2994" actId="478"/>
          <ac:spMkLst>
            <pc:docMk/>
            <pc:sldMk cId="726375360" sldId="263"/>
            <ac:spMk id="12" creationId="{858AFD49-50A4-C2BD-3519-661710C52D61}"/>
          </ac:spMkLst>
        </pc:spChg>
        <pc:spChg chg="add mod ord">
          <ac:chgData name="Bruna Araújo Candeia" userId="8fb50345-7089-4376-89ea-9c308af22b16" providerId="ADAL" clId="{5274EBFA-F4E0-47F2-A854-F7AF24444657}" dt="2023-09-18T20:22:21.613" v="3064" actId="14100"/>
          <ac:spMkLst>
            <pc:docMk/>
            <pc:sldMk cId="726375360" sldId="263"/>
            <ac:spMk id="13" creationId="{B543B162-2613-436B-3E56-ABB2F513E2D4}"/>
          </ac:spMkLst>
        </pc:spChg>
        <pc:spChg chg="add del mod">
          <ac:chgData name="Bruna Araújo Candeia" userId="8fb50345-7089-4376-89ea-9c308af22b16" providerId="ADAL" clId="{5274EBFA-F4E0-47F2-A854-F7AF24444657}" dt="2023-09-18T20:18:25.317" v="2994" actId="478"/>
          <ac:spMkLst>
            <pc:docMk/>
            <pc:sldMk cId="726375360" sldId="263"/>
            <ac:spMk id="45" creationId="{00000000-0000-0000-0000-000000000000}"/>
          </ac:spMkLst>
        </pc:spChg>
        <pc:spChg chg="mod ord">
          <ac:chgData name="Bruna Araújo Candeia" userId="8fb50345-7089-4376-89ea-9c308af22b16" providerId="ADAL" clId="{5274EBFA-F4E0-47F2-A854-F7AF24444657}" dt="2023-09-18T20:22:27.849" v="3065" actId="1076"/>
          <ac:spMkLst>
            <pc:docMk/>
            <pc:sldMk cId="726375360" sldId="263"/>
            <ac:spMk id="46" creationId="{00000000-0000-0000-0000-000000000000}"/>
          </ac:spMkLst>
        </pc:spChg>
        <pc:grpChg chg="del">
          <ac:chgData name="Bruna Araújo Candeia" userId="8fb50345-7089-4376-89ea-9c308af22b16" providerId="ADAL" clId="{5274EBFA-F4E0-47F2-A854-F7AF24444657}" dt="2023-09-18T20:14:01.813" v="2781" actId="478"/>
          <ac:grpSpMkLst>
            <pc:docMk/>
            <pc:sldMk cId="726375360" sldId="263"/>
            <ac:grpSpMk id="3" creationId="{ED2F2170-8E68-F3B6-9506-CF8C554DBFFA}"/>
          </ac:grpSpMkLst>
        </pc:grpChg>
        <pc:picChg chg="del">
          <ac:chgData name="Bruna Araújo Candeia" userId="8fb50345-7089-4376-89ea-9c308af22b16" providerId="ADAL" clId="{5274EBFA-F4E0-47F2-A854-F7AF24444657}" dt="2023-09-18T20:14:01.372" v="2780" actId="478"/>
          <ac:picMkLst>
            <pc:docMk/>
            <pc:sldMk cId="726375360" sldId="263"/>
            <ac:picMk id="2" creationId="{6B89FE04-3E2B-6F41-C5F7-7855B3B69A50}"/>
          </ac:picMkLst>
        </pc:picChg>
        <pc:picChg chg="del">
          <ac:chgData name="Bruna Araújo Candeia" userId="8fb50345-7089-4376-89ea-9c308af22b16" providerId="ADAL" clId="{5274EBFA-F4E0-47F2-A854-F7AF24444657}" dt="2023-09-18T20:14:01.008" v="2779" actId="478"/>
          <ac:picMkLst>
            <pc:docMk/>
            <pc:sldMk cId="726375360" sldId="263"/>
            <ac:picMk id="6" creationId="{9109D6CA-0F46-21B3-AAFE-EE8E377DD9F2}"/>
          </ac:picMkLst>
        </pc:picChg>
      </pc:sldChg>
      <pc:sldChg chg="modSp mod">
        <pc:chgData name="Bruna Araújo Candeia" userId="8fb50345-7089-4376-89ea-9c308af22b16" providerId="ADAL" clId="{5274EBFA-F4E0-47F2-A854-F7AF24444657}" dt="2023-09-18T18:12:18.632" v="2007" actId="20577"/>
        <pc:sldMkLst>
          <pc:docMk/>
          <pc:sldMk cId="1962003984" sldId="264"/>
        </pc:sldMkLst>
        <pc:spChg chg="mod">
          <ac:chgData name="Bruna Araújo Candeia" userId="8fb50345-7089-4376-89ea-9c308af22b16" providerId="ADAL" clId="{5274EBFA-F4E0-47F2-A854-F7AF24444657}" dt="2023-09-18T18:12:18.632" v="2007" actId="20577"/>
          <ac:spMkLst>
            <pc:docMk/>
            <pc:sldMk cId="1962003984" sldId="264"/>
            <ac:spMk id="2" creationId="{E96B12C7-5918-F5BC-8C44-EC4474F0B02B}"/>
          </ac:spMkLst>
        </pc:spChg>
      </pc:sldChg>
      <pc:sldChg chg="addSp delSp modSp mod">
        <pc:chgData name="Bruna Araújo Candeia" userId="8fb50345-7089-4376-89ea-9c308af22b16" providerId="ADAL" clId="{5274EBFA-F4E0-47F2-A854-F7AF24444657}" dt="2023-09-18T20:38:06.651" v="3326" actId="166"/>
        <pc:sldMkLst>
          <pc:docMk/>
          <pc:sldMk cId="2493901710" sldId="265"/>
        </pc:sldMkLst>
        <pc:spChg chg="mod">
          <ac:chgData name="Bruna Araújo Candeia" userId="8fb50345-7089-4376-89ea-9c308af22b16" providerId="ADAL" clId="{5274EBFA-F4E0-47F2-A854-F7AF24444657}" dt="2023-09-18T18:46:21.688" v="2327" actId="20577"/>
          <ac:spMkLst>
            <pc:docMk/>
            <pc:sldMk cId="2493901710" sldId="265"/>
            <ac:spMk id="45" creationId="{00000000-0000-0000-0000-000000000000}"/>
          </ac:spMkLst>
        </pc:spChg>
        <pc:spChg chg="mod ord">
          <ac:chgData name="Bruna Araújo Candeia" userId="8fb50345-7089-4376-89ea-9c308af22b16" providerId="ADAL" clId="{5274EBFA-F4E0-47F2-A854-F7AF24444657}" dt="2023-09-18T18:59:25.127" v="2473" actId="207"/>
          <ac:spMkLst>
            <pc:docMk/>
            <pc:sldMk cId="2493901710" sldId="265"/>
            <ac:spMk id="46" creationId="{00000000-0000-0000-0000-000000000000}"/>
          </ac:spMkLst>
        </pc:spChg>
        <pc:grpChg chg="del">
          <ac:chgData name="Bruna Araújo Candeia" userId="8fb50345-7089-4376-89ea-9c308af22b16" providerId="ADAL" clId="{5274EBFA-F4E0-47F2-A854-F7AF24444657}" dt="2023-09-18T18:45:36.575" v="2296" actId="478"/>
          <ac:grpSpMkLst>
            <pc:docMk/>
            <pc:sldMk cId="2493901710" sldId="265"/>
            <ac:grpSpMk id="3" creationId="{ED2F2170-8E68-F3B6-9506-CF8C554DBFFA}"/>
          </ac:grpSpMkLst>
        </pc:grpChg>
        <pc:grpChg chg="add del mod">
          <ac:chgData name="Bruna Araújo Candeia" userId="8fb50345-7089-4376-89ea-9c308af22b16" providerId="ADAL" clId="{5274EBFA-F4E0-47F2-A854-F7AF24444657}" dt="2023-09-18T18:43:47.645" v="2214" actId="165"/>
          <ac:grpSpMkLst>
            <pc:docMk/>
            <pc:sldMk cId="2493901710" sldId="265"/>
            <ac:grpSpMk id="13" creationId="{1CE3F8A2-409C-7E78-4F4A-0AE9F1D24EA7}"/>
          </ac:grpSpMkLst>
        </pc:grpChg>
        <pc:grpChg chg="add mod">
          <ac:chgData name="Bruna Araújo Candeia" userId="8fb50345-7089-4376-89ea-9c308af22b16" providerId="ADAL" clId="{5274EBFA-F4E0-47F2-A854-F7AF24444657}" dt="2023-09-18T18:45:24.905" v="2292" actId="1076"/>
          <ac:grpSpMkLst>
            <pc:docMk/>
            <pc:sldMk cId="2493901710" sldId="265"/>
            <ac:grpSpMk id="14" creationId="{44B18E69-AC92-A1F3-2548-88C06BE45A86}"/>
          </ac:grpSpMkLst>
        </pc:grpChg>
        <pc:picChg chg="del">
          <ac:chgData name="Bruna Araújo Candeia" userId="8fb50345-7089-4376-89ea-9c308af22b16" providerId="ADAL" clId="{5274EBFA-F4E0-47F2-A854-F7AF24444657}" dt="2023-09-18T18:45:35.887" v="2295" actId="478"/>
          <ac:picMkLst>
            <pc:docMk/>
            <pc:sldMk cId="2493901710" sldId="265"/>
            <ac:picMk id="2" creationId="{6B89FE04-3E2B-6F41-C5F7-7855B3B69A50}"/>
          </ac:picMkLst>
        </pc:picChg>
        <pc:picChg chg="del">
          <ac:chgData name="Bruna Araújo Candeia" userId="8fb50345-7089-4376-89ea-9c308af22b16" providerId="ADAL" clId="{5274EBFA-F4E0-47F2-A854-F7AF24444657}" dt="2023-09-18T18:45:37.325" v="2297" actId="478"/>
          <ac:picMkLst>
            <pc:docMk/>
            <pc:sldMk cId="2493901710" sldId="265"/>
            <ac:picMk id="6" creationId="{9109D6CA-0F46-21B3-AAFE-EE8E377DD9F2}"/>
          </ac:picMkLst>
        </pc:picChg>
        <pc:picChg chg="add mod topLvl">
          <ac:chgData name="Bruna Araújo Candeia" userId="8fb50345-7089-4376-89ea-9c308af22b16" providerId="ADAL" clId="{5274EBFA-F4E0-47F2-A854-F7AF24444657}" dt="2023-09-18T18:45:24.905" v="2292" actId="1076"/>
          <ac:picMkLst>
            <pc:docMk/>
            <pc:sldMk cId="2493901710" sldId="265"/>
            <ac:picMk id="7" creationId="{9D2B3096-FDA9-0DBF-BBDE-1A8B8FFFA3D7}"/>
          </ac:picMkLst>
        </pc:picChg>
        <pc:picChg chg="add mod">
          <ac:chgData name="Bruna Araújo Candeia" userId="8fb50345-7089-4376-89ea-9c308af22b16" providerId="ADAL" clId="{5274EBFA-F4E0-47F2-A854-F7AF24444657}" dt="2023-09-18T18:45:24.905" v="2292" actId="1076"/>
          <ac:picMkLst>
            <pc:docMk/>
            <pc:sldMk cId="2493901710" sldId="265"/>
            <ac:picMk id="8" creationId="{2E707365-8875-CF75-329A-B6D67353368A}"/>
          </ac:picMkLst>
        </pc:picChg>
        <pc:picChg chg="add mod topLvl">
          <ac:chgData name="Bruna Araújo Candeia" userId="8fb50345-7089-4376-89ea-9c308af22b16" providerId="ADAL" clId="{5274EBFA-F4E0-47F2-A854-F7AF24444657}" dt="2023-09-18T18:45:24.905" v="2292" actId="1076"/>
          <ac:picMkLst>
            <pc:docMk/>
            <pc:sldMk cId="2493901710" sldId="265"/>
            <ac:picMk id="9" creationId="{409CAC26-DB97-913E-96DB-53707A099874}"/>
          </ac:picMkLst>
        </pc:picChg>
        <pc:picChg chg="add mod">
          <ac:chgData name="Bruna Araújo Candeia" userId="8fb50345-7089-4376-89ea-9c308af22b16" providerId="ADAL" clId="{5274EBFA-F4E0-47F2-A854-F7AF24444657}" dt="2023-09-18T18:45:24.905" v="2292" actId="1076"/>
          <ac:picMkLst>
            <pc:docMk/>
            <pc:sldMk cId="2493901710" sldId="265"/>
            <ac:picMk id="10" creationId="{9B1DA33D-EBD4-D858-F893-43FF5805EBFF}"/>
          </ac:picMkLst>
        </pc:picChg>
        <pc:picChg chg="add mod">
          <ac:chgData name="Bruna Araújo Candeia" userId="8fb50345-7089-4376-89ea-9c308af22b16" providerId="ADAL" clId="{5274EBFA-F4E0-47F2-A854-F7AF24444657}" dt="2023-09-18T18:45:24.905" v="2292" actId="1076"/>
          <ac:picMkLst>
            <pc:docMk/>
            <pc:sldMk cId="2493901710" sldId="265"/>
            <ac:picMk id="11" creationId="{D24C16AB-C915-B976-3B74-8FD7BC65833C}"/>
          </ac:picMkLst>
        </pc:picChg>
        <pc:picChg chg="add del mod ord">
          <ac:chgData name="Bruna Araújo Candeia" userId="8fb50345-7089-4376-89ea-9c308af22b16" providerId="ADAL" clId="{5274EBFA-F4E0-47F2-A854-F7AF24444657}" dt="2023-09-18T20:34:39.909" v="3230" actId="478"/>
          <ac:picMkLst>
            <pc:docMk/>
            <pc:sldMk cId="2493901710" sldId="265"/>
            <ac:picMk id="12" creationId="{C095BADD-D7D7-9E45-32D1-537C17608250}"/>
          </ac:picMkLst>
        </pc:picChg>
        <pc:picChg chg="add del mod">
          <ac:chgData name="Bruna Araújo Candeia" userId="8fb50345-7089-4376-89ea-9c308af22b16" providerId="ADAL" clId="{5274EBFA-F4E0-47F2-A854-F7AF24444657}" dt="2023-09-18T18:48:52.206" v="2374" actId="478"/>
          <ac:picMkLst>
            <pc:docMk/>
            <pc:sldMk cId="2493901710" sldId="265"/>
            <ac:picMk id="16" creationId="{42ABA90D-00FD-4357-15FA-0688E15EDCFD}"/>
          </ac:picMkLst>
        </pc:picChg>
        <pc:picChg chg="add mod">
          <ac:chgData name="Bruna Araújo Candeia" userId="8fb50345-7089-4376-89ea-9c308af22b16" providerId="ADAL" clId="{5274EBFA-F4E0-47F2-A854-F7AF24444657}" dt="2023-09-18T20:35:20.332" v="3239" actId="14100"/>
          <ac:picMkLst>
            <pc:docMk/>
            <pc:sldMk cId="2493901710" sldId="265"/>
            <ac:picMk id="17" creationId="{601EEECC-18A3-D958-CD92-9B7A1B4B0A4B}"/>
          </ac:picMkLst>
        </pc:picChg>
        <pc:picChg chg="add del mod">
          <ac:chgData name="Bruna Araújo Candeia" userId="8fb50345-7089-4376-89ea-9c308af22b16" providerId="ADAL" clId="{5274EBFA-F4E0-47F2-A854-F7AF24444657}" dt="2023-09-18T20:35:04.803" v="3236" actId="478"/>
          <ac:picMkLst>
            <pc:docMk/>
            <pc:sldMk cId="2493901710" sldId="265"/>
            <ac:picMk id="18" creationId="{47DFC183-D785-BD77-E984-6D4235401B16}"/>
          </ac:picMkLst>
        </pc:picChg>
        <pc:picChg chg="add mod">
          <ac:chgData name="Bruna Araújo Candeia" userId="8fb50345-7089-4376-89ea-9c308af22b16" providerId="ADAL" clId="{5274EBFA-F4E0-47F2-A854-F7AF24444657}" dt="2023-09-18T20:36:06.251" v="3249" actId="14100"/>
          <ac:picMkLst>
            <pc:docMk/>
            <pc:sldMk cId="2493901710" sldId="265"/>
            <ac:picMk id="19" creationId="{45D7C80B-8EC4-48D3-D394-01E7E3241889}"/>
          </ac:picMkLst>
        </pc:picChg>
        <pc:picChg chg="add mod">
          <ac:chgData name="Bruna Araújo Candeia" userId="8fb50345-7089-4376-89ea-9c308af22b16" providerId="ADAL" clId="{5274EBFA-F4E0-47F2-A854-F7AF24444657}" dt="2023-09-18T20:35:54.743" v="3247" actId="1076"/>
          <ac:picMkLst>
            <pc:docMk/>
            <pc:sldMk cId="2493901710" sldId="265"/>
            <ac:picMk id="20" creationId="{99369497-531F-BACB-7F65-164FD625B8B5}"/>
          </ac:picMkLst>
        </pc:picChg>
        <pc:picChg chg="add mod">
          <ac:chgData name="Bruna Araújo Candeia" userId="8fb50345-7089-4376-89ea-9c308af22b16" providerId="ADAL" clId="{5274EBFA-F4E0-47F2-A854-F7AF24444657}" dt="2023-09-18T20:35:37.571" v="3243" actId="14100"/>
          <ac:picMkLst>
            <pc:docMk/>
            <pc:sldMk cId="2493901710" sldId="265"/>
            <ac:picMk id="21" creationId="{FE940F90-4FE4-6E5E-5877-516B24AE9DC1}"/>
          </ac:picMkLst>
        </pc:picChg>
        <pc:picChg chg="add mod ord modCrop">
          <ac:chgData name="Bruna Araújo Candeia" userId="8fb50345-7089-4376-89ea-9c308af22b16" providerId="ADAL" clId="{5274EBFA-F4E0-47F2-A854-F7AF24444657}" dt="2023-09-18T20:38:00.019" v="3324" actId="732"/>
          <ac:picMkLst>
            <pc:docMk/>
            <pc:sldMk cId="2493901710" sldId="265"/>
            <ac:picMk id="22" creationId="{77749554-C936-7415-A03B-43BD961C22F1}"/>
          </ac:picMkLst>
        </pc:picChg>
        <pc:picChg chg="add mod">
          <ac:chgData name="Bruna Araújo Candeia" userId="8fb50345-7089-4376-89ea-9c308af22b16" providerId="ADAL" clId="{5274EBFA-F4E0-47F2-A854-F7AF24444657}" dt="2023-09-18T20:38:06.651" v="3326" actId="166"/>
          <ac:picMkLst>
            <pc:docMk/>
            <pc:sldMk cId="2493901710" sldId="265"/>
            <ac:picMk id="23" creationId="{5093567D-6D07-A978-D6E8-745256AFDBB3}"/>
          </ac:picMkLst>
        </pc:picChg>
        <pc:picChg chg="add mod">
          <ac:chgData name="Bruna Araújo Candeia" userId="8fb50345-7089-4376-89ea-9c308af22b16" providerId="ADAL" clId="{5274EBFA-F4E0-47F2-A854-F7AF24444657}" dt="2023-09-18T20:38:04.912" v="3325" actId="166"/>
          <ac:picMkLst>
            <pc:docMk/>
            <pc:sldMk cId="2493901710" sldId="265"/>
            <ac:picMk id="24" creationId="{78F770C9-A692-C0F6-8672-6BFBCB0078BA}"/>
          </ac:picMkLst>
        </pc:picChg>
      </pc:sldChg>
      <pc:sldChg chg="modSp add del mod">
        <pc:chgData name="Bruna Araújo Candeia" userId="8fb50345-7089-4376-89ea-9c308af22b16" providerId="ADAL" clId="{5274EBFA-F4E0-47F2-A854-F7AF24444657}" dt="2023-09-18T15:14:37.020" v="232" actId="2696"/>
        <pc:sldMkLst>
          <pc:docMk/>
          <pc:sldMk cId="1143969987" sldId="266"/>
        </pc:sldMkLst>
        <pc:spChg chg="mod">
          <ac:chgData name="Bruna Araújo Candeia" userId="8fb50345-7089-4376-89ea-9c308af22b16" providerId="ADAL" clId="{5274EBFA-F4E0-47F2-A854-F7AF24444657}" dt="2023-09-18T15:05:17.696" v="205" actId="21"/>
          <ac:spMkLst>
            <pc:docMk/>
            <pc:sldMk cId="1143969987" sldId="266"/>
            <ac:spMk id="46" creationId="{00000000-0000-0000-0000-000000000000}"/>
          </ac:spMkLst>
        </pc:spChg>
      </pc:sldChg>
      <pc:sldChg chg="addSp delSp modSp add mod modNotesTx">
        <pc:chgData name="Bruna Araújo Candeia" userId="8fb50345-7089-4376-89ea-9c308af22b16" providerId="ADAL" clId="{5274EBFA-F4E0-47F2-A854-F7AF24444657}" dt="2023-09-18T19:00:39.467" v="2496"/>
        <pc:sldMkLst>
          <pc:docMk/>
          <pc:sldMk cId="2485741861" sldId="267"/>
        </pc:sldMkLst>
        <pc:spChg chg="add del mod">
          <ac:chgData name="Bruna Araújo Candeia" userId="8fb50345-7089-4376-89ea-9c308af22b16" providerId="ADAL" clId="{5274EBFA-F4E0-47F2-A854-F7AF24444657}" dt="2023-09-18T17:33:42.470" v="1816" actId="478"/>
          <ac:spMkLst>
            <pc:docMk/>
            <pc:sldMk cId="2485741861" sldId="267"/>
            <ac:spMk id="2" creationId="{549338BF-8917-CE2C-43ED-4D4A31A04821}"/>
          </ac:spMkLst>
        </pc:spChg>
        <pc:spChg chg="add del mod">
          <ac:chgData name="Bruna Araújo Candeia" userId="8fb50345-7089-4376-89ea-9c308af22b16" providerId="ADAL" clId="{5274EBFA-F4E0-47F2-A854-F7AF24444657}" dt="2023-09-18T17:33:44.840" v="1817" actId="478"/>
          <ac:spMkLst>
            <pc:docMk/>
            <pc:sldMk cId="2485741861" sldId="267"/>
            <ac:spMk id="4" creationId="{C56871F7-A1BC-C148-304F-9476424B7A17}"/>
          </ac:spMkLst>
        </pc:spChg>
        <pc:spChg chg="add del mod">
          <ac:chgData name="Bruna Araújo Candeia" userId="8fb50345-7089-4376-89ea-9c308af22b16" providerId="ADAL" clId="{5274EBFA-F4E0-47F2-A854-F7AF24444657}" dt="2023-09-18T17:37:41.010" v="1878" actId="478"/>
          <ac:spMkLst>
            <pc:docMk/>
            <pc:sldMk cId="2485741861" sldId="267"/>
            <ac:spMk id="5" creationId="{BA58BB2D-F1DA-B7AA-4CF1-6C5B1F00BAFA}"/>
          </ac:spMkLst>
        </pc:spChg>
        <pc:spChg chg="add del mod">
          <ac:chgData name="Bruna Araújo Candeia" userId="8fb50345-7089-4376-89ea-9c308af22b16" providerId="ADAL" clId="{5274EBFA-F4E0-47F2-A854-F7AF24444657}" dt="2023-09-18T17:37:43.310" v="1879" actId="478"/>
          <ac:spMkLst>
            <pc:docMk/>
            <pc:sldMk cId="2485741861" sldId="267"/>
            <ac:spMk id="7" creationId="{07CC00DF-82AB-122C-B913-92743A61622A}"/>
          </ac:spMkLst>
        </pc:spChg>
        <pc:spChg chg="add del mod">
          <ac:chgData name="Bruna Araújo Candeia" userId="8fb50345-7089-4376-89ea-9c308af22b16" providerId="ADAL" clId="{5274EBFA-F4E0-47F2-A854-F7AF24444657}" dt="2023-09-18T19:00:38.657" v="2495" actId="478"/>
          <ac:spMkLst>
            <pc:docMk/>
            <pc:sldMk cId="2485741861" sldId="267"/>
            <ac:spMk id="9" creationId="{AD75A873-88A2-EA8D-7537-F03A15810ED2}"/>
          </ac:spMkLst>
        </pc:spChg>
        <pc:spChg chg="add mod">
          <ac:chgData name="Bruna Araújo Candeia" userId="8fb50345-7089-4376-89ea-9c308af22b16" providerId="ADAL" clId="{5274EBFA-F4E0-47F2-A854-F7AF24444657}" dt="2023-09-18T19:00:39.467" v="2496"/>
          <ac:spMkLst>
            <pc:docMk/>
            <pc:sldMk cId="2485741861" sldId="267"/>
            <ac:spMk id="10" creationId="{4C2F3EE0-D306-89E5-5E75-93FBCE974AE0}"/>
          </ac:spMkLst>
        </pc:spChg>
        <pc:spChg chg="del">
          <ac:chgData name="Bruna Araújo Candeia" userId="8fb50345-7089-4376-89ea-9c308af22b16" providerId="ADAL" clId="{5274EBFA-F4E0-47F2-A854-F7AF24444657}" dt="2023-09-18T19:00:38.057" v="2494" actId="478"/>
          <ac:spMkLst>
            <pc:docMk/>
            <pc:sldMk cId="2485741861" sldId="267"/>
            <ac:spMk id="45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7:37:37.774" v="1877" actId="1076"/>
          <ac:spMkLst>
            <pc:docMk/>
            <pc:sldMk cId="2485741861" sldId="267"/>
            <ac:spMk id="46" creationId="{00000000-0000-0000-0000-000000000000}"/>
          </ac:spMkLst>
        </pc:spChg>
      </pc:sldChg>
      <pc:sldChg chg="addSp delSp modSp add mod modNotesTx">
        <pc:chgData name="Bruna Araújo Candeia" userId="8fb50345-7089-4376-89ea-9c308af22b16" providerId="ADAL" clId="{5274EBFA-F4E0-47F2-A854-F7AF24444657}" dt="2023-09-18T19:00:44.780" v="2499"/>
        <pc:sldMkLst>
          <pc:docMk/>
          <pc:sldMk cId="2087066235" sldId="268"/>
        </pc:sldMkLst>
        <pc:spChg chg="add del mod">
          <ac:chgData name="Bruna Araújo Candeia" userId="8fb50345-7089-4376-89ea-9c308af22b16" providerId="ADAL" clId="{5274EBFA-F4E0-47F2-A854-F7AF24444657}" dt="2023-09-18T18:33:53.037" v="2092" actId="478"/>
          <ac:spMkLst>
            <pc:docMk/>
            <pc:sldMk cId="2087066235" sldId="268"/>
            <ac:spMk id="2" creationId="{8D0E034F-FD34-8880-A7E1-74F0735D076C}"/>
          </ac:spMkLst>
        </pc:spChg>
        <pc:spChg chg="add del mod">
          <ac:chgData name="Bruna Araújo Candeia" userId="8fb50345-7089-4376-89ea-9c308af22b16" providerId="ADAL" clId="{5274EBFA-F4E0-47F2-A854-F7AF24444657}" dt="2023-09-18T18:33:55.223" v="2093" actId="478"/>
          <ac:spMkLst>
            <pc:docMk/>
            <pc:sldMk cId="2087066235" sldId="268"/>
            <ac:spMk id="4" creationId="{C69B76B7-5177-4402-FF77-DB3605E3F4A0}"/>
          </ac:spMkLst>
        </pc:spChg>
        <pc:spChg chg="add del mod">
          <ac:chgData name="Bruna Araújo Candeia" userId="8fb50345-7089-4376-89ea-9c308af22b16" providerId="ADAL" clId="{5274EBFA-F4E0-47F2-A854-F7AF24444657}" dt="2023-09-18T18:37:26.461" v="2116" actId="478"/>
          <ac:spMkLst>
            <pc:docMk/>
            <pc:sldMk cId="2087066235" sldId="268"/>
            <ac:spMk id="5" creationId="{FADA140F-28C9-F500-5C65-90D282A0C00C}"/>
          </ac:spMkLst>
        </pc:spChg>
        <pc:spChg chg="add del mod">
          <ac:chgData name="Bruna Araújo Candeia" userId="8fb50345-7089-4376-89ea-9c308af22b16" providerId="ADAL" clId="{5274EBFA-F4E0-47F2-A854-F7AF24444657}" dt="2023-09-18T18:37:29.292" v="2117" actId="478"/>
          <ac:spMkLst>
            <pc:docMk/>
            <pc:sldMk cId="2087066235" sldId="268"/>
            <ac:spMk id="7" creationId="{8C47AC1D-8BE0-D04F-90DF-B4909CB79ED5}"/>
          </ac:spMkLst>
        </pc:spChg>
        <pc:spChg chg="add del mod">
          <ac:chgData name="Bruna Araújo Candeia" userId="8fb50345-7089-4376-89ea-9c308af22b16" providerId="ADAL" clId="{5274EBFA-F4E0-47F2-A854-F7AF24444657}" dt="2023-09-18T18:38:16.568" v="2126" actId="478"/>
          <ac:spMkLst>
            <pc:docMk/>
            <pc:sldMk cId="2087066235" sldId="268"/>
            <ac:spMk id="8" creationId="{F41199FD-2207-E2ED-303F-41E8BE5D8106}"/>
          </ac:spMkLst>
        </pc:spChg>
        <pc:spChg chg="add del mod">
          <ac:chgData name="Bruna Araújo Candeia" userId="8fb50345-7089-4376-89ea-9c308af22b16" providerId="ADAL" clId="{5274EBFA-F4E0-47F2-A854-F7AF24444657}" dt="2023-09-18T18:38:20.864" v="2127" actId="478"/>
          <ac:spMkLst>
            <pc:docMk/>
            <pc:sldMk cId="2087066235" sldId="268"/>
            <ac:spMk id="10" creationId="{4E8CA80E-96A5-52D3-1CF1-2DFFD8523291}"/>
          </ac:spMkLst>
        </pc:spChg>
        <pc:spChg chg="add del mod">
          <ac:chgData name="Bruna Araújo Candeia" userId="8fb50345-7089-4376-89ea-9c308af22b16" providerId="ADAL" clId="{5274EBFA-F4E0-47F2-A854-F7AF24444657}" dt="2023-09-18T18:39:38.196" v="2180" actId="21"/>
          <ac:spMkLst>
            <pc:docMk/>
            <pc:sldMk cId="2087066235" sldId="268"/>
            <ac:spMk id="11" creationId="{AA30BDCE-399D-D7EB-7ECB-B2FC96A0ED87}"/>
          </ac:spMkLst>
        </pc:spChg>
        <pc:spChg chg="add del mod">
          <ac:chgData name="Bruna Araújo Candeia" userId="8fb50345-7089-4376-89ea-9c308af22b16" providerId="ADAL" clId="{5274EBFA-F4E0-47F2-A854-F7AF24444657}" dt="2023-09-18T18:39:41.945" v="2181" actId="478"/>
          <ac:spMkLst>
            <pc:docMk/>
            <pc:sldMk cId="2087066235" sldId="268"/>
            <ac:spMk id="13" creationId="{F13A391E-C381-F58F-2AE9-6F6DB39CFC6B}"/>
          </ac:spMkLst>
        </pc:spChg>
        <pc:spChg chg="add del mod">
          <ac:chgData name="Bruna Araújo Candeia" userId="8fb50345-7089-4376-89ea-9c308af22b16" providerId="ADAL" clId="{5274EBFA-F4E0-47F2-A854-F7AF24444657}" dt="2023-09-18T19:00:43.977" v="2498" actId="478"/>
          <ac:spMkLst>
            <pc:docMk/>
            <pc:sldMk cId="2087066235" sldId="268"/>
            <ac:spMk id="15" creationId="{B267E874-FA03-5E1F-A72D-344CC2295839}"/>
          </ac:spMkLst>
        </pc:spChg>
        <pc:spChg chg="add mod">
          <ac:chgData name="Bruna Araújo Candeia" userId="8fb50345-7089-4376-89ea-9c308af22b16" providerId="ADAL" clId="{5274EBFA-F4E0-47F2-A854-F7AF24444657}" dt="2023-09-18T19:00:44.780" v="2499"/>
          <ac:spMkLst>
            <pc:docMk/>
            <pc:sldMk cId="2087066235" sldId="268"/>
            <ac:spMk id="16" creationId="{C51F4020-A59F-5DEF-6978-F3052A2ED709}"/>
          </ac:spMkLst>
        </pc:spChg>
        <pc:spChg chg="del">
          <ac:chgData name="Bruna Araújo Candeia" userId="8fb50345-7089-4376-89ea-9c308af22b16" providerId="ADAL" clId="{5274EBFA-F4E0-47F2-A854-F7AF24444657}" dt="2023-09-18T19:00:43.447" v="2497" actId="478"/>
          <ac:spMkLst>
            <pc:docMk/>
            <pc:sldMk cId="2087066235" sldId="268"/>
            <ac:spMk id="45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8:39:32.495" v="2179" actId="1076"/>
          <ac:spMkLst>
            <pc:docMk/>
            <pc:sldMk cId="2087066235" sldId="268"/>
            <ac:spMk id="46" creationId="{00000000-0000-0000-0000-000000000000}"/>
          </ac:spMkLst>
        </pc:spChg>
      </pc:sldChg>
      <pc:sldChg chg="addSp delSp modSp add mod ord">
        <pc:chgData name="Bruna Araújo Candeia" userId="8fb50345-7089-4376-89ea-9c308af22b16" providerId="ADAL" clId="{5274EBFA-F4E0-47F2-A854-F7AF24444657}" dt="2023-09-18T19:00:35.157" v="2493"/>
        <pc:sldMkLst>
          <pc:docMk/>
          <pc:sldMk cId="2168519673" sldId="269"/>
        </pc:sldMkLst>
        <pc:spChg chg="add del mod">
          <ac:chgData name="Bruna Araújo Candeia" userId="8fb50345-7089-4376-89ea-9c308af22b16" providerId="ADAL" clId="{5274EBFA-F4E0-47F2-A854-F7AF24444657}" dt="2023-09-18T17:26:36.946" v="1777" actId="21"/>
          <ac:spMkLst>
            <pc:docMk/>
            <pc:sldMk cId="2168519673" sldId="269"/>
            <ac:spMk id="2" creationId="{5BFFD12B-6C24-3874-8AA2-3C48C158FA97}"/>
          </ac:spMkLst>
        </pc:spChg>
        <pc:spChg chg="add del mod">
          <ac:chgData name="Bruna Araújo Candeia" userId="8fb50345-7089-4376-89ea-9c308af22b16" providerId="ADAL" clId="{5274EBFA-F4E0-47F2-A854-F7AF24444657}" dt="2023-09-18T17:26:44.488" v="1780" actId="478"/>
          <ac:spMkLst>
            <pc:docMk/>
            <pc:sldMk cId="2168519673" sldId="269"/>
            <ac:spMk id="4" creationId="{44A4E4B5-23BA-86D7-34FC-E0BE06164DF3}"/>
          </ac:spMkLst>
        </pc:spChg>
        <pc:spChg chg="add del mod">
          <ac:chgData name="Bruna Araújo Candeia" userId="8fb50345-7089-4376-89ea-9c308af22b16" providerId="ADAL" clId="{5274EBFA-F4E0-47F2-A854-F7AF24444657}" dt="2023-09-18T17:26:41.838" v="1779" actId="478"/>
          <ac:spMkLst>
            <pc:docMk/>
            <pc:sldMk cId="2168519673" sldId="269"/>
            <ac:spMk id="6" creationId="{0222990A-5EDD-BD6B-504C-B9B3E4599109}"/>
          </ac:spMkLst>
        </pc:spChg>
        <pc:spChg chg="add del mod">
          <ac:chgData name="Bruna Araújo Candeia" userId="8fb50345-7089-4376-89ea-9c308af22b16" providerId="ADAL" clId="{5274EBFA-F4E0-47F2-A854-F7AF24444657}" dt="2023-09-18T19:00:34.270" v="2492" actId="478"/>
          <ac:spMkLst>
            <pc:docMk/>
            <pc:sldMk cId="2168519673" sldId="269"/>
            <ac:spMk id="8" creationId="{C56E9692-4F08-6061-56FA-D5CD5A84B118}"/>
          </ac:spMkLst>
        </pc:spChg>
        <pc:spChg chg="add mod">
          <ac:chgData name="Bruna Araújo Candeia" userId="8fb50345-7089-4376-89ea-9c308af22b16" providerId="ADAL" clId="{5274EBFA-F4E0-47F2-A854-F7AF24444657}" dt="2023-09-18T19:00:35.157" v="2493"/>
          <ac:spMkLst>
            <pc:docMk/>
            <pc:sldMk cId="2168519673" sldId="269"/>
            <ac:spMk id="9" creationId="{FA44EA40-AD1B-183C-BC6C-057EBB0CE7AB}"/>
          </ac:spMkLst>
        </pc:spChg>
        <pc:spChg chg="add del">
          <ac:chgData name="Bruna Araújo Candeia" userId="8fb50345-7089-4376-89ea-9c308af22b16" providerId="ADAL" clId="{5274EBFA-F4E0-47F2-A854-F7AF24444657}" dt="2023-09-18T19:00:32.881" v="2491" actId="478"/>
          <ac:spMkLst>
            <pc:docMk/>
            <pc:sldMk cId="2168519673" sldId="269"/>
            <ac:spMk id="45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7:38:24.674" v="1884" actId="6549"/>
          <ac:spMkLst>
            <pc:docMk/>
            <pc:sldMk cId="2168519673" sldId="269"/>
            <ac:spMk id="46" creationId="{00000000-0000-0000-0000-000000000000}"/>
          </ac:spMkLst>
        </pc:spChg>
      </pc:sldChg>
      <pc:sldChg chg="addSp delSp modSp add mod">
        <pc:chgData name="Bruna Araújo Candeia" userId="8fb50345-7089-4376-89ea-9c308af22b16" providerId="ADAL" clId="{5274EBFA-F4E0-47F2-A854-F7AF24444657}" dt="2023-09-18T19:00:24.710" v="2490"/>
        <pc:sldMkLst>
          <pc:docMk/>
          <pc:sldMk cId="561283227" sldId="270"/>
        </pc:sldMkLst>
        <pc:spChg chg="add del mod">
          <ac:chgData name="Bruna Araújo Candeia" userId="8fb50345-7089-4376-89ea-9c308af22b16" providerId="ADAL" clId="{5274EBFA-F4E0-47F2-A854-F7AF24444657}" dt="2023-09-18T17:31:30.210" v="1801" actId="478"/>
          <ac:spMkLst>
            <pc:docMk/>
            <pc:sldMk cId="561283227" sldId="270"/>
            <ac:spMk id="2" creationId="{FEC32C5B-5FBF-20D2-C7D9-1CE3242840BB}"/>
          </ac:spMkLst>
        </pc:spChg>
        <pc:spChg chg="add del mod">
          <ac:chgData name="Bruna Araújo Candeia" userId="8fb50345-7089-4376-89ea-9c308af22b16" providerId="ADAL" clId="{5274EBFA-F4E0-47F2-A854-F7AF24444657}" dt="2023-09-18T17:31:33.070" v="1802" actId="478"/>
          <ac:spMkLst>
            <pc:docMk/>
            <pc:sldMk cId="561283227" sldId="270"/>
            <ac:spMk id="4" creationId="{1439CE74-940C-CEBE-F86C-D1DBE5CE6CA8}"/>
          </ac:spMkLst>
        </pc:spChg>
        <pc:spChg chg="mod">
          <ac:chgData name="Bruna Araújo Candeia" userId="8fb50345-7089-4376-89ea-9c308af22b16" providerId="ADAL" clId="{5274EBFA-F4E0-47F2-A854-F7AF24444657}" dt="2023-09-18T19:00:24.710" v="2490"/>
          <ac:spMkLst>
            <pc:docMk/>
            <pc:sldMk cId="561283227" sldId="270"/>
            <ac:spMk id="45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7:31:24.822" v="1800" actId="1037"/>
          <ac:spMkLst>
            <pc:docMk/>
            <pc:sldMk cId="561283227" sldId="270"/>
            <ac:spMk id="46" creationId="{00000000-0000-0000-0000-000000000000}"/>
          </ac:spMkLst>
        </pc:spChg>
      </pc:sldChg>
      <pc:sldChg chg="addSp delSp modSp add mod modNotesTx">
        <pc:chgData name="Bruna Araújo Candeia" userId="8fb50345-7089-4376-89ea-9c308af22b16" providerId="ADAL" clId="{5274EBFA-F4E0-47F2-A854-F7AF24444657}" dt="2023-09-18T20:46:18.066" v="3459" actId="6549"/>
        <pc:sldMkLst>
          <pc:docMk/>
          <pc:sldMk cId="2820312058" sldId="271"/>
        </pc:sldMkLst>
        <pc:spChg chg="add del mod">
          <ac:chgData name="Bruna Araújo Candeia" userId="8fb50345-7089-4376-89ea-9c308af22b16" providerId="ADAL" clId="{5274EBFA-F4E0-47F2-A854-F7AF24444657}" dt="2023-09-18T19:00:48.369" v="2501" actId="478"/>
          <ac:spMkLst>
            <pc:docMk/>
            <pc:sldMk cId="2820312058" sldId="271"/>
            <ac:spMk id="3" creationId="{798E4B91-CCE2-E5C0-AFF5-C2A0499012E9}"/>
          </ac:spMkLst>
        </pc:spChg>
        <pc:spChg chg="add mod">
          <ac:chgData name="Bruna Araújo Candeia" userId="8fb50345-7089-4376-89ea-9c308af22b16" providerId="ADAL" clId="{5274EBFA-F4E0-47F2-A854-F7AF24444657}" dt="2023-09-18T20:25:16.058" v="3092" actId="20577"/>
          <ac:spMkLst>
            <pc:docMk/>
            <pc:sldMk cId="2820312058" sldId="271"/>
            <ac:spMk id="4" creationId="{FB28FE15-0068-518D-6DE2-D40019E9CE7F}"/>
          </ac:spMkLst>
        </pc:spChg>
        <pc:spChg chg="add del mod">
          <ac:chgData name="Bruna Araújo Candeia" userId="8fb50345-7089-4376-89ea-9c308af22b16" providerId="ADAL" clId="{5274EBFA-F4E0-47F2-A854-F7AF24444657}" dt="2023-09-18T20:30:16.055" v="3169" actId="478"/>
          <ac:spMkLst>
            <pc:docMk/>
            <pc:sldMk cId="2820312058" sldId="271"/>
            <ac:spMk id="5" creationId="{FB523DF4-663D-8E44-9D22-8DF87D482B50}"/>
          </ac:spMkLst>
        </pc:spChg>
        <pc:spChg chg="add del mod">
          <ac:chgData name="Bruna Araújo Candeia" userId="8fb50345-7089-4376-89ea-9c308af22b16" providerId="ADAL" clId="{5274EBFA-F4E0-47F2-A854-F7AF24444657}" dt="2023-09-18T20:30:17.975" v="3170" actId="478"/>
          <ac:spMkLst>
            <pc:docMk/>
            <pc:sldMk cId="2820312058" sldId="271"/>
            <ac:spMk id="7" creationId="{8F59DEE0-7874-92C9-0D82-F1FE57046B3C}"/>
          </ac:spMkLst>
        </pc:spChg>
        <pc:spChg chg="add del mod">
          <ac:chgData name="Bruna Araújo Candeia" userId="8fb50345-7089-4376-89ea-9c308af22b16" providerId="ADAL" clId="{5274EBFA-F4E0-47F2-A854-F7AF24444657}" dt="2023-09-18T20:45:02.164" v="3453" actId="478"/>
          <ac:spMkLst>
            <pc:docMk/>
            <pc:sldMk cId="2820312058" sldId="271"/>
            <ac:spMk id="8" creationId="{43298E5D-E519-7AC3-34A9-EB2A28134B38}"/>
          </ac:spMkLst>
        </pc:spChg>
        <pc:spChg chg="add del mod">
          <ac:chgData name="Bruna Araújo Candeia" userId="8fb50345-7089-4376-89ea-9c308af22b16" providerId="ADAL" clId="{5274EBFA-F4E0-47F2-A854-F7AF24444657}" dt="2023-09-18T20:45:03.988" v="3454" actId="478"/>
          <ac:spMkLst>
            <pc:docMk/>
            <pc:sldMk cId="2820312058" sldId="271"/>
            <ac:spMk id="10" creationId="{38C35ACC-6319-DFBE-9B00-B0C8640EC0AF}"/>
          </ac:spMkLst>
        </pc:spChg>
        <pc:spChg chg="del">
          <ac:chgData name="Bruna Araújo Candeia" userId="8fb50345-7089-4376-89ea-9c308af22b16" providerId="ADAL" clId="{5274EBFA-F4E0-47F2-A854-F7AF24444657}" dt="2023-09-18T19:00:47.547" v="2500" actId="478"/>
          <ac:spMkLst>
            <pc:docMk/>
            <pc:sldMk cId="2820312058" sldId="271"/>
            <ac:spMk id="45" creationId="{00000000-0000-0000-0000-000000000000}"/>
          </ac:spMkLst>
        </pc:spChg>
        <pc:spChg chg="mod ord">
          <ac:chgData name="Bruna Araújo Candeia" userId="8fb50345-7089-4376-89ea-9c308af22b16" providerId="ADAL" clId="{5274EBFA-F4E0-47F2-A854-F7AF24444657}" dt="2023-09-18T20:46:02.962" v="3457" actId="166"/>
          <ac:spMkLst>
            <pc:docMk/>
            <pc:sldMk cId="2820312058" sldId="271"/>
            <ac:spMk id="46" creationId="{00000000-0000-0000-0000-000000000000}"/>
          </ac:spMkLst>
        </pc:spChg>
        <pc:picChg chg="add mod">
          <ac:chgData name="Bruna Araújo Candeia" userId="8fb50345-7089-4376-89ea-9c308af22b16" providerId="ADAL" clId="{5274EBFA-F4E0-47F2-A854-F7AF24444657}" dt="2023-09-18T20:46:10.192" v="3458" actId="1076"/>
          <ac:picMkLst>
            <pc:docMk/>
            <pc:sldMk cId="2820312058" sldId="271"/>
            <ac:picMk id="12" creationId="{0B951608-D4C8-8B32-101F-975FDAAF7018}"/>
          </ac:picMkLst>
        </pc:picChg>
        <pc:picChg chg="add mod">
          <ac:chgData name="Bruna Araújo Candeia" userId="8fb50345-7089-4376-89ea-9c308af22b16" providerId="ADAL" clId="{5274EBFA-F4E0-47F2-A854-F7AF24444657}" dt="2023-09-18T20:27:39.908" v="3098" actId="1076"/>
          <ac:picMkLst>
            <pc:docMk/>
            <pc:sldMk cId="2820312058" sldId="271"/>
            <ac:picMk id="1026" creationId="{F608278D-B913-755E-CF8E-355889610DFE}"/>
          </ac:picMkLst>
        </pc:picChg>
      </pc:sldChg>
      <pc:sldChg chg="addSp delSp modSp add mod modNotesTx">
        <pc:chgData name="Bruna Araújo Candeia" userId="8fb50345-7089-4376-89ea-9c308af22b16" providerId="ADAL" clId="{5274EBFA-F4E0-47F2-A854-F7AF24444657}" dt="2023-09-18T20:14:48.685" v="2794" actId="478"/>
        <pc:sldMkLst>
          <pc:docMk/>
          <pc:sldMk cId="4152264849" sldId="272"/>
        </pc:sldMkLst>
        <pc:spChg chg="mod topLvl">
          <ac:chgData name="Bruna Araújo Candeia" userId="8fb50345-7089-4376-89ea-9c308af22b16" providerId="ADAL" clId="{5274EBFA-F4E0-47F2-A854-F7AF24444657}" dt="2023-09-18T19:41:57.483" v="2629" actId="14100"/>
          <ac:spMkLst>
            <pc:docMk/>
            <pc:sldMk cId="4152264849" sldId="272"/>
            <ac:spMk id="8" creationId="{3189BCF1-E077-213B-665E-CC6DB70564D0}"/>
          </ac:spMkLst>
        </pc:spChg>
        <pc:spChg chg="mod topLvl">
          <ac:chgData name="Bruna Araújo Candeia" userId="8fb50345-7089-4376-89ea-9c308af22b16" providerId="ADAL" clId="{5274EBFA-F4E0-47F2-A854-F7AF24444657}" dt="2023-09-18T19:43:08.511" v="2641" actId="1076"/>
          <ac:spMkLst>
            <pc:docMk/>
            <pc:sldMk cId="4152264849" sldId="272"/>
            <ac:spMk id="10" creationId="{782F8796-3318-A9BF-CBA7-06CFC4B47E3C}"/>
          </ac:spMkLst>
        </pc:spChg>
        <pc:spChg chg="add del mod">
          <ac:chgData name="Bruna Araújo Candeia" userId="8fb50345-7089-4376-89ea-9c308af22b16" providerId="ADAL" clId="{5274EBFA-F4E0-47F2-A854-F7AF24444657}" dt="2023-09-18T19:34:18.116" v="2557" actId="478"/>
          <ac:spMkLst>
            <pc:docMk/>
            <pc:sldMk cId="4152264849" sldId="272"/>
            <ac:spMk id="12" creationId="{A91EB592-724F-10C7-0FCA-56E12487CE04}"/>
          </ac:spMkLst>
        </pc:spChg>
        <pc:spChg chg="add mod">
          <ac:chgData name="Bruna Araújo Candeia" userId="8fb50345-7089-4376-89ea-9c308af22b16" providerId="ADAL" clId="{5274EBFA-F4E0-47F2-A854-F7AF24444657}" dt="2023-09-18T19:42:06.823" v="2631" actId="14100"/>
          <ac:spMkLst>
            <pc:docMk/>
            <pc:sldMk cId="4152264849" sldId="272"/>
            <ac:spMk id="13" creationId="{0B0BD5E1-2111-0AA0-7889-0C8D41981C75}"/>
          </ac:spMkLst>
        </pc:spChg>
        <pc:spChg chg="add mod">
          <ac:chgData name="Bruna Araújo Candeia" userId="8fb50345-7089-4376-89ea-9c308af22b16" providerId="ADAL" clId="{5274EBFA-F4E0-47F2-A854-F7AF24444657}" dt="2023-09-18T19:45:38.717" v="2654" actId="1076"/>
          <ac:spMkLst>
            <pc:docMk/>
            <pc:sldMk cId="4152264849" sldId="272"/>
            <ac:spMk id="14" creationId="{8A834E56-DD81-CFFB-E7F8-A74852B8DCBC}"/>
          </ac:spMkLst>
        </pc:spChg>
        <pc:spChg chg="add del mod">
          <ac:chgData name="Bruna Araújo Candeia" userId="8fb50345-7089-4376-89ea-9c308af22b16" providerId="ADAL" clId="{5274EBFA-F4E0-47F2-A854-F7AF24444657}" dt="2023-09-18T20:14:48.685" v="2794" actId="478"/>
          <ac:spMkLst>
            <pc:docMk/>
            <pc:sldMk cId="4152264849" sldId="272"/>
            <ac:spMk id="20" creationId="{ECA5DF28-1E19-CDB8-A0A8-F3D30BB03FCD}"/>
          </ac:spMkLst>
        </pc:spChg>
        <pc:spChg chg="add mod">
          <ac:chgData name="Bruna Araújo Candeia" userId="8fb50345-7089-4376-89ea-9c308af22b16" providerId="ADAL" clId="{5274EBFA-F4E0-47F2-A854-F7AF24444657}" dt="2023-09-18T20:14:46.366" v="2793"/>
          <ac:spMkLst>
            <pc:docMk/>
            <pc:sldMk cId="4152264849" sldId="272"/>
            <ac:spMk id="21" creationId="{1191AC7E-ADD7-EBEB-CC92-ED583F6F5BAE}"/>
          </ac:spMkLst>
        </pc:spChg>
        <pc:spChg chg="del mod">
          <ac:chgData name="Bruna Araújo Candeia" userId="8fb50345-7089-4376-89ea-9c308af22b16" providerId="ADAL" clId="{5274EBFA-F4E0-47F2-A854-F7AF24444657}" dt="2023-09-18T20:14:46.118" v="2792" actId="478"/>
          <ac:spMkLst>
            <pc:docMk/>
            <pc:sldMk cId="4152264849" sldId="272"/>
            <ac:spMk id="45" creationId="{00000000-0000-0000-0000-000000000000}"/>
          </ac:spMkLst>
        </pc:spChg>
        <pc:spChg chg="del mod">
          <ac:chgData name="Bruna Araújo Candeia" userId="8fb50345-7089-4376-89ea-9c308af22b16" providerId="ADAL" clId="{5274EBFA-F4E0-47F2-A854-F7AF24444657}" dt="2023-09-18T19:34:16.983" v="2556" actId="478"/>
          <ac:spMkLst>
            <pc:docMk/>
            <pc:sldMk cId="4152264849" sldId="272"/>
            <ac:spMk id="46" creationId="{00000000-0000-0000-0000-000000000000}"/>
          </ac:spMkLst>
        </pc:spChg>
        <pc:grpChg chg="del">
          <ac:chgData name="Bruna Araújo Candeia" userId="8fb50345-7089-4376-89ea-9c308af22b16" providerId="ADAL" clId="{5274EBFA-F4E0-47F2-A854-F7AF24444657}" dt="2023-09-18T19:27:08.211" v="2505" actId="478"/>
          <ac:grpSpMkLst>
            <pc:docMk/>
            <pc:sldMk cId="4152264849" sldId="272"/>
            <ac:grpSpMk id="3" creationId="{ED2F2170-8E68-F3B6-9506-CF8C554DBFFA}"/>
          </ac:grpSpMkLst>
        </pc:grpChg>
        <pc:grpChg chg="add del mod">
          <ac:chgData name="Bruna Araújo Candeia" userId="8fb50345-7089-4376-89ea-9c308af22b16" providerId="ADAL" clId="{5274EBFA-F4E0-47F2-A854-F7AF24444657}" dt="2023-09-18T19:34:07.557" v="2554" actId="165"/>
          <ac:grpSpMkLst>
            <pc:docMk/>
            <pc:sldMk cId="4152264849" sldId="272"/>
            <ac:grpSpMk id="7" creationId="{EE8663FB-F786-DEC1-C84A-E1FE0C6EE213}"/>
          </ac:grpSpMkLst>
        </pc:grpChg>
        <pc:picChg chg="del mod">
          <ac:chgData name="Bruna Araújo Candeia" userId="8fb50345-7089-4376-89ea-9c308af22b16" providerId="ADAL" clId="{5274EBFA-F4E0-47F2-A854-F7AF24444657}" dt="2023-09-18T19:27:07.052" v="2504" actId="478"/>
          <ac:picMkLst>
            <pc:docMk/>
            <pc:sldMk cId="4152264849" sldId="272"/>
            <ac:picMk id="2" creationId="{6B89FE04-3E2B-6F41-C5F7-7855B3B69A50}"/>
          </ac:picMkLst>
        </pc:picChg>
        <pc:picChg chg="del">
          <ac:chgData name="Bruna Araújo Candeia" userId="8fb50345-7089-4376-89ea-9c308af22b16" providerId="ADAL" clId="{5274EBFA-F4E0-47F2-A854-F7AF24444657}" dt="2023-09-18T19:27:08.995" v="2506" actId="478"/>
          <ac:picMkLst>
            <pc:docMk/>
            <pc:sldMk cId="4152264849" sldId="272"/>
            <ac:picMk id="6" creationId="{9109D6CA-0F46-21B3-AAFE-EE8E377DD9F2}"/>
          </ac:picMkLst>
        </pc:picChg>
        <pc:picChg chg="del mod topLvl">
          <ac:chgData name="Bruna Araújo Candeia" userId="8fb50345-7089-4376-89ea-9c308af22b16" providerId="ADAL" clId="{5274EBFA-F4E0-47F2-A854-F7AF24444657}" dt="2023-09-18T19:34:09.612" v="2555" actId="478"/>
          <ac:picMkLst>
            <pc:docMk/>
            <pc:sldMk cId="4152264849" sldId="272"/>
            <ac:picMk id="9" creationId="{A720A602-013E-632E-0D8A-56A31D6C465E}"/>
          </ac:picMkLst>
        </pc:picChg>
        <pc:picChg chg="add mod modCrop">
          <ac:chgData name="Bruna Araújo Candeia" userId="8fb50345-7089-4376-89ea-9c308af22b16" providerId="ADAL" clId="{5274EBFA-F4E0-47F2-A854-F7AF24444657}" dt="2023-09-18T19:47:09.675" v="2656"/>
          <ac:picMkLst>
            <pc:docMk/>
            <pc:sldMk cId="4152264849" sldId="272"/>
            <ac:picMk id="16" creationId="{3F331396-F1B7-811A-2194-D688CB8633AA}"/>
          </ac:picMkLst>
        </pc:picChg>
        <pc:picChg chg="add mod">
          <ac:chgData name="Bruna Araújo Candeia" userId="8fb50345-7089-4376-89ea-9c308af22b16" providerId="ADAL" clId="{5274EBFA-F4E0-47F2-A854-F7AF24444657}" dt="2023-09-18T19:45:57.542" v="2655"/>
          <ac:picMkLst>
            <pc:docMk/>
            <pc:sldMk cId="4152264849" sldId="272"/>
            <ac:picMk id="18" creationId="{BD775817-67AC-9677-B516-D345A92391BE}"/>
          </ac:picMkLst>
        </pc:picChg>
      </pc:sldChg>
      <pc:sldChg chg="addSp delSp modSp add del mod">
        <pc:chgData name="Bruna Araújo Candeia" userId="8fb50345-7089-4376-89ea-9c308af22b16" providerId="ADAL" clId="{5274EBFA-F4E0-47F2-A854-F7AF24444657}" dt="2023-09-18T18:51:50.216" v="2433" actId="47"/>
        <pc:sldMkLst>
          <pc:docMk/>
          <pc:sldMk cId="3992456877" sldId="273"/>
        </pc:sldMkLst>
        <pc:spChg chg="mod">
          <ac:chgData name="Bruna Araújo Candeia" userId="8fb50345-7089-4376-89ea-9c308af22b16" providerId="ADAL" clId="{5274EBFA-F4E0-47F2-A854-F7AF24444657}" dt="2023-09-18T18:49:42.191" v="2384" actId="21"/>
          <ac:spMkLst>
            <pc:docMk/>
            <pc:sldMk cId="3992456877" sldId="273"/>
            <ac:spMk id="46" creationId="{00000000-0000-0000-0000-000000000000}"/>
          </ac:spMkLst>
        </pc:spChg>
        <pc:picChg chg="del">
          <ac:chgData name="Bruna Araújo Candeia" userId="8fb50345-7089-4376-89ea-9c308af22b16" providerId="ADAL" clId="{5274EBFA-F4E0-47F2-A854-F7AF24444657}" dt="2023-09-18T15:37:13.491" v="1394" actId="478"/>
          <ac:picMkLst>
            <pc:docMk/>
            <pc:sldMk cId="3992456877" sldId="273"/>
            <ac:picMk id="7" creationId="{9D2B3096-FDA9-0DBF-BBDE-1A8B8FFFA3D7}"/>
          </ac:picMkLst>
        </pc:picChg>
        <pc:picChg chg="del">
          <ac:chgData name="Bruna Araújo Candeia" userId="8fb50345-7089-4376-89ea-9c308af22b16" providerId="ADAL" clId="{5274EBFA-F4E0-47F2-A854-F7AF24444657}" dt="2023-09-18T15:37:12.509" v="1392" actId="478"/>
          <ac:picMkLst>
            <pc:docMk/>
            <pc:sldMk cId="3992456877" sldId="273"/>
            <ac:picMk id="8" creationId="{2E707365-8875-CF75-329A-B6D67353368A}"/>
          </ac:picMkLst>
        </pc:picChg>
        <pc:picChg chg="del">
          <ac:chgData name="Bruna Araújo Candeia" userId="8fb50345-7089-4376-89ea-9c308af22b16" providerId="ADAL" clId="{5274EBFA-F4E0-47F2-A854-F7AF24444657}" dt="2023-09-18T15:37:14.636" v="1395" actId="478"/>
          <ac:picMkLst>
            <pc:docMk/>
            <pc:sldMk cId="3992456877" sldId="273"/>
            <ac:picMk id="9" creationId="{409CAC26-DB97-913E-96DB-53707A099874}"/>
          </ac:picMkLst>
        </pc:picChg>
        <pc:picChg chg="del">
          <ac:chgData name="Bruna Araújo Candeia" userId="8fb50345-7089-4376-89ea-9c308af22b16" providerId="ADAL" clId="{5274EBFA-F4E0-47F2-A854-F7AF24444657}" dt="2023-09-18T15:37:11.946" v="1391" actId="478"/>
          <ac:picMkLst>
            <pc:docMk/>
            <pc:sldMk cId="3992456877" sldId="273"/>
            <ac:picMk id="10" creationId="{9B1DA33D-EBD4-D858-F893-43FF5805EBFF}"/>
          </ac:picMkLst>
        </pc:picChg>
        <pc:picChg chg="del">
          <ac:chgData name="Bruna Araújo Candeia" userId="8fb50345-7089-4376-89ea-9c308af22b16" providerId="ADAL" clId="{5274EBFA-F4E0-47F2-A854-F7AF24444657}" dt="2023-09-18T15:37:13.002" v="1393" actId="478"/>
          <ac:picMkLst>
            <pc:docMk/>
            <pc:sldMk cId="3992456877" sldId="273"/>
            <ac:picMk id="11" creationId="{D24C16AB-C915-B976-3B74-8FD7BC65833C}"/>
          </ac:picMkLst>
        </pc:picChg>
        <pc:picChg chg="add del mod">
          <ac:chgData name="Bruna Araújo Candeia" userId="8fb50345-7089-4376-89ea-9c308af22b16" providerId="ADAL" clId="{5274EBFA-F4E0-47F2-A854-F7AF24444657}" dt="2023-09-18T18:50:23.276" v="2402" actId="21"/>
          <ac:picMkLst>
            <pc:docMk/>
            <pc:sldMk cId="3992456877" sldId="273"/>
            <ac:picMk id="12" creationId="{C69A40BF-BED5-8CEE-D38A-583DAB04C669}"/>
          </ac:picMkLst>
        </pc:picChg>
        <pc:picChg chg="add del mod">
          <ac:chgData name="Bruna Araújo Candeia" userId="8fb50345-7089-4376-89ea-9c308af22b16" providerId="ADAL" clId="{5274EBFA-F4E0-47F2-A854-F7AF24444657}" dt="2023-09-18T18:49:13.891" v="2377" actId="21"/>
          <ac:picMkLst>
            <pc:docMk/>
            <pc:sldMk cId="3992456877" sldId="273"/>
            <ac:picMk id="13" creationId="{D0A4A7B4-82A4-721F-441B-F23023909C9F}"/>
          </ac:picMkLst>
        </pc:picChg>
      </pc:sldChg>
      <pc:sldChg chg="addSp delSp modSp add mod">
        <pc:chgData name="Bruna Araújo Candeia" userId="8fb50345-7089-4376-89ea-9c308af22b16" providerId="ADAL" clId="{5274EBFA-F4E0-47F2-A854-F7AF24444657}" dt="2023-09-18T18:53:49.596" v="2470" actId="1076"/>
        <pc:sldMkLst>
          <pc:docMk/>
          <pc:sldMk cId="607819385" sldId="274"/>
        </pc:sldMkLst>
        <pc:spChg chg="add del mod">
          <ac:chgData name="Bruna Araújo Candeia" userId="8fb50345-7089-4376-89ea-9c308af22b16" providerId="ADAL" clId="{5274EBFA-F4E0-47F2-A854-F7AF24444657}" dt="2023-09-18T15:39:12.850" v="1406" actId="478"/>
          <ac:spMkLst>
            <pc:docMk/>
            <pc:sldMk cId="607819385" sldId="274"/>
            <ac:spMk id="8" creationId="{4F6FEA4C-F5E0-6CFA-8E25-E8A7286D3A39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0" creationId="{D346C356-460F-800E-BAE3-7D13E81DD180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1" creationId="{EB34DD1C-C9CA-F8D3-FE3F-C1CED9E47926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4" creationId="{1DC19353-409E-64F6-940D-EC809D08AD5B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5" creationId="{C57D0EAC-8F12-A9D5-A401-E5A302CEFF9B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6" creationId="{2D0E87EB-1533-F8DB-D463-9C3E889FC26C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7" creationId="{8EE6D901-F6F9-6E95-1A76-EABA6CCC1342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8" creationId="{4F11896B-B5A3-EEF1-CD6F-75472458AA7C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19" creationId="{9568276E-4F44-78FD-BC56-5A32DB4AB44C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0" creationId="{308B2427-114C-B66C-A058-C556BCEB44E7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1" creationId="{82DC1EC3-D5DE-79D0-2BF5-9DFA98EF65A5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2" creationId="{7F2526C7-0D47-AAAC-4A97-B55A8CC5D88C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3" creationId="{EA56A1AF-8E4C-72B0-9EDF-54B6957B8B4A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4" creationId="{C7D31677-58E6-D037-D2D7-4C8B12B400C5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5" creationId="{8CA971BB-25D9-17BE-4535-CFFFC22EA282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6" creationId="{AE97A1F4-0661-E54D-E038-152E5ACE94AC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7" creationId="{C8B6197B-FAF6-F413-5F31-237E69104598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8" creationId="{993B60F5-FDF4-04BF-FD12-3EBB00AA5972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29" creationId="{769A263C-EA21-0EF7-6B1D-3F8DA4CB846B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0" creationId="{B584D377-48EC-2244-6A86-BFD5F722C873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1" creationId="{8450620E-4CDB-CCB0-100F-3DE5D9F5961B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2" creationId="{F5359541-96B1-653D-43E7-160A5E92A4A7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3" creationId="{D3545817-E8AB-0942-4EFD-841ADE6C9112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4" creationId="{4B1600AA-B31D-0973-4E6A-61A98C6A1C93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5" creationId="{6BAB8803-4BBF-BEFB-3A4B-C3D3BB64F730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6" creationId="{18EB8198-3BB7-117A-C461-FF03A7C863D3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7" creationId="{A4C18F23-E1D8-4F2D-B551-CC8083B75C28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8" creationId="{94031566-738F-0989-F18D-61982AFC7874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39" creationId="{712F20F5-6068-B1F5-682F-2090D437536B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0" creationId="{CD5F5553-4B4A-B482-0CA1-F249547A8AF2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1" creationId="{913EF5CB-3A32-9E44-4E6E-0A1D155633D5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2" creationId="{D19B049E-54AD-7B69-D2FF-984801905A40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3" creationId="{F168AD56-38FD-AEF6-4F15-FD8857F9CE58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4" creationId="{E168BD8D-D976-B3A2-4DC1-BC033BADD6BB}"/>
          </ac:spMkLst>
        </pc:spChg>
        <pc:spChg chg="mod">
          <ac:chgData name="Bruna Araújo Candeia" userId="8fb50345-7089-4376-89ea-9c308af22b16" providerId="ADAL" clId="{5274EBFA-F4E0-47F2-A854-F7AF24444657}" dt="2023-09-18T18:10:37.635" v="1935" actId="6549"/>
          <ac:spMkLst>
            <pc:docMk/>
            <pc:sldMk cId="607819385" sldId="274"/>
            <ac:spMk id="45" creationId="{00000000-0000-0000-0000-000000000000}"/>
          </ac:spMkLst>
        </pc:spChg>
        <pc:spChg chg="del">
          <ac:chgData name="Bruna Araújo Candeia" userId="8fb50345-7089-4376-89ea-9c308af22b16" providerId="ADAL" clId="{5274EBFA-F4E0-47F2-A854-F7AF24444657}" dt="2023-09-18T15:39:10.267" v="1402" actId="478"/>
          <ac:spMkLst>
            <pc:docMk/>
            <pc:sldMk cId="607819385" sldId="274"/>
            <ac:spMk id="46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7" creationId="{A134F45D-7A99-8F2E-1B16-ED03F8A42996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8" creationId="{DB6B80BC-02C5-247E-BFA1-FD9FF12E899A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49" creationId="{CD46B933-6278-DEB2-F74D-9908F1F9D02D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0" creationId="{1A95A3E4-283F-65E4-F594-7A58A1C19521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1" creationId="{10A12CC6-69F1-4200-EFAD-D52B7A327E31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2" creationId="{019024A5-B489-B70E-FDAD-1C4B37A5F999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3" creationId="{35B04701-5AEF-B15C-B17F-9A0708A080C5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4" creationId="{5FBD6475-2D61-0166-3EFB-4D380BEF09D3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5" creationId="{5830E57E-BDB0-35B6-6681-C2C3B164A9FF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6" creationId="{9FF89FAE-7704-DBF9-91BC-6D33AA312742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7" creationId="{6373FC2B-082D-1466-9417-A517AC508DAC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8" creationId="{F195649F-264C-093B-4408-09EF32D398E6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59" creationId="{8EFBCA5B-F5A1-54DE-0261-18DF67795F54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60" creationId="{78D53CA7-4C26-489C-F137-3BDF0BA7CA88}"/>
          </ac:spMkLst>
        </pc:spChg>
        <pc:spChg chg="mod">
          <ac:chgData name="Bruna Araújo Candeia" userId="8fb50345-7089-4376-89ea-9c308af22b16" providerId="ADAL" clId="{5274EBFA-F4E0-47F2-A854-F7AF24444657}" dt="2023-09-18T18:53:49.596" v="2470" actId="1076"/>
          <ac:spMkLst>
            <pc:docMk/>
            <pc:sldMk cId="607819385" sldId="274"/>
            <ac:spMk id="61" creationId="{5F2F481E-F082-67EA-3A2B-180CD4E42200}"/>
          </ac:spMkLst>
        </pc:spChg>
        <pc:grpChg chg="del">
          <ac:chgData name="Bruna Araújo Candeia" userId="8fb50345-7089-4376-89ea-9c308af22b16" providerId="ADAL" clId="{5274EBFA-F4E0-47F2-A854-F7AF24444657}" dt="2023-09-18T15:39:10.926" v="1403" actId="478"/>
          <ac:grpSpMkLst>
            <pc:docMk/>
            <pc:sldMk cId="607819385" sldId="274"/>
            <ac:grpSpMk id="3" creationId="{ED2F2170-8E68-F3B6-9506-CF8C554DBFFA}"/>
          </ac:grpSpMkLst>
        </pc:grpChg>
        <pc:grpChg chg="add mod">
          <ac:chgData name="Bruna Araújo Candeia" userId="8fb50345-7089-4376-89ea-9c308af22b16" providerId="ADAL" clId="{5274EBFA-F4E0-47F2-A854-F7AF24444657}" dt="2023-09-18T18:53:49.596" v="2470" actId="1076"/>
          <ac:grpSpMkLst>
            <pc:docMk/>
            <pc:sldMk cId="607819385" sldId="274"/>
            <ac:grpSpMk id="9" creationId="{B5D8BA2A-754C-BDD3-EFA6-1A6BEAE06505}"/>
          </ac:grpSpMkLst>
        </pc:grpChg>
        <pc:picChg chg="del">
          <ac:chgData name="Bruna Araújo Candeia" userId="8fb50345-7089-4376-89ea-9c308af22b16" providerId="ADAL" clId="{5274EBFA-F4E0-47F2-A854-F7AF24444657}" dt="2023-09-18T15:39:11.559" v="1404" actId="478"/>
          <ac:picMkLst>
            <pc:docMk/>
            <pc:sldMk cId="607819385" sldId="274"/>
            <ac:picMk id="2" creationId="{6B89FE04-3E2B-6F41-C5F7-7855B3B69A50}"/>
          </ac:picMkLst>
        </pc:picChg>
        <pc:picChg chg="del">
          <ac:chgData name="Bruna Araújo Candeia" userId="8fb50345-7089-4376-89ea-9c308af22b16" providerId="ADAL" clId="{5274EBFA-F4E0-47F2-A854-F7AF24444657}" dt="2023-09-18T15:39:11.889" v="1405" actId="478"/>
          <ac:picMkLst>
            <pc:docMk/>
            <pc:sldMk cId="607819385" sldId="274"/>
            <ac:picMk id="6" creationId="{9109D6CA-0F46-21B3-AAFE-EE8E377DD9F2}"/>
          </ac:picMkLst>
        </pc:picChg>
        <pc:picChg chg="del">
          <ac:chgData name="Bruna Araújo Candeia" userId="8fb50345-7089-4376-89ea-9c308af22b16" providerId="ADAL" clId="{5274EBFA-F4E0-47F2-A854-F7AF24444657}" dt="2023-09-18T15:39:17.565" v="1409" actId="478"/>
          <ac:picMkLst>
            <pc:docMk/>
            <pc:sldMk cId="607819385" sldId="274"/>
            <ac:picMk id="12" creationId="{C69A40BF-BED5-8CEE-D38A-583DAB04C669}"/>
          </ac:picMkLst>
        </pc:picChg>
        <pc:picChg chg="del">
          <ac:chgData name="Bruna Araújo Candeia" userId="8fb50345-7089-4376-89ea-9c308af22b16" providerId="ADAL" clId="{5274EBFA-F4E0-47F2-A854-F7AF24444657}" dt="2023-09-18T15:39:08.869" v="1401" actId="478"/>
          <ac:picMkLst>
            <pc:docMk/>
            <pc:sldMk cId="607819385" sldId="274"/>
            <ac:picMk id="13" creationId="{D0A4A7B4-82A4-721F-441B-F23023909C9F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2" creationId="{72DE2B40-8C89-FDFC-A813-872F7B9B6572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3" creationId="{0971E27E-EB77-3BEE-3C92-4C7171DDDE06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4" creationId="{107D53A2-29CD-C133-D931-C4A4C4922A12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5" creationId="{E0850068-81AB-3F21-B59F-55CE5403843E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6" creationId="{1A2F4CF3-2293-3F9D-7A88-B56A48AB127E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7" creationId="{D98EAB7C-200A-590E-DAAE-3B853822725E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8" creationId="{930A7316-775F-CCAE-2354-5D1428919418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69" creationId="{B6146C02-41A4-D3FB-A1DB-EC11E469C183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0" creationId="{E28128C8-662C-259C-24AD-F7E3A75F6C4C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1" creationId="{27F5A6DC-11EA-D9C5-FFC2-816FE3C1D6B5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2" creationId="{C1AB5563-9EEC-D78B-BC36-AB20D436D9D5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3" creationId="{66C546AF-2FC0-068C-E302-C3A0D5259574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4" creationId="{141EF1C6-83D5-B316-6F5D-C470645DD366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5" creationId="{C3F1DDA7-BCBE-A4B2-BDAC-6EFA51CD51C9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6" creationId="{A2F9D949-5CD4-3855-3D6E-6796AAEB4CB3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7" creationId="{D4D03C68-29AB-B18E-3CC1-84140D039BB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8" creationId="{CA61EE20-F130-0811-8BCB-A3F5EC69D396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79" creationId="{99A1C405-52C8-4492-FA58-DF4614EAC034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0" creationId="{7CB45B09-9407-B68D-9548-8A365152EE64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1" creationId="{88523340-7E6E-DD2E-FC1A-4C1647FCAC94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2" creationId="{A70E01F0-3AC2-092C-C76D-E2424B405180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3" creationId="{B979A0C1-FEE0-68CC-77D6-B5CD3F74CB1A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4" creationId="{B736CD3A-C844-26CD-4DB0-18C134504F0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5" creationId="{314958C3-176A-4FBF-1F4C-17977110A408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6" creationId="{35138D00-6871-205D-84F4-B195EBCC79A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7" creationId="{4F9EB039-E777-B869-315D-CF94A35B5B1D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8" creationId="{D60A429E-BB33-7F14-A2E7-D0C43FD4FFA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89" creationId="{CC1874A8-3239-8649-7D1A-94ADC5D93B77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0" creationId="{2DEFAD77-DFCF-FE54-0891-3ADC3C168C2D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1" creationId="{B1AF4453-3CD9-A1DF-A527-848BDBF9FBF3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2" creationId="{BAB9146A-4A87-872E-80E8-1C3BB2E64664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3" creationId="{D1F39A54-F781-CCE5-AFDC-1F99756FDCE0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4" creationId="{F5B5FC6F-3234-E636-FA99-680815F7FEF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5" creationId="{5A8C7515-6D85-F0DF-635D-2E62C329DD19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6" creationId="{EA382CCA-B3ED-B55C-91B0-EA408B5A7907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7" creationId="{69A6E8EC-6A51-1A97-E00D-1301187E6148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8" creationId="{E1E1FDA8-29EB-CC9B-D4D7-E9A01D1F26AE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99" creationId="{18FFDCFD-D964-4A07-5F3D-603DE9576BD4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0" creationId="{7D765DDF-443F-97FE-A668-9FCCEE4AE528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1" creationId="{44005550-66C8-3284-F948-9B7D1ACCE6FF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2" creationId="{EBE7E2DD-E3FE-ABBC-361B-48FE35B50C3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3" creationId="{59113C81-40EE-611C-A517-2985CAA89961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4" creationId="{72A5D3DC-2CB1-0775-57B2-A5A2A206A9F2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5" creationId="{67B57303-E013-E805-0E0F-553BB77BA53B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6" creationId="{8C4678CA-3B15-66C1-83A7-1570F53759C0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7" creationId="{F92AC9B4-2A31-522D-C2B5-AE087104755A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8" creationId="{6B6E922A-CD9B-6CE8-D385-B5088D9DD20D}"/>
          </ac:picMkLst>
        </pc:picChg>
        <pc:picChg chg="mod">
          <ac:chgData name="Bruna Araújo Candeia" userId="8fb50345-7089-4376-89ea-9c308af22b16" providerId="ADAL" clId="{5274EBFA-F4E0-47F2-A854-F7AF24444657}" dt="2023-09-18T18:53:49.596" v="2470" actId="1076"/>
          <ac:picMkLst>
            <pc:docMk/>
            <pc:sldMk cId="607819385" sldId="274"/>
            <ac:picMk id="109" creationId="{66ED80D5-7FAD-FBF5-664F-570485D7631C}"/>
          </ac:picMkLst>
        </pc:picChg>
      </pc:sldChg>
      <pc:sldChg chg="modSp add mod">
        <pc:chgData name="Bruna Araújo Candeia" userId="8fb50345-7089-4376-89ea-9c308af22b16" providerId="ADAL" clId="{5274EBFA-F4E0-47F2-A854-F7AF24444657}" dt="2023-09-18T18:59:55.257" v="2486" actId="6549"/>
        <pc:sldMkLst>
          <pc:docMk/>
          <pc:sldMk cId="1636141342" sldId="275"/>
        </pc:sldMkLst>
        <pc:spChg chg="mod">
          <ac:chgData name="Bruna Araújo Candeia" userId="8fb50345-7089-4376-89ea-9c308af22b16" providerId="ADAL" clId="{5274EBFA-F4E0-47F2-A854-F7AF24444657}" dt="2023-09-18T18:59:55.257" v="2486" actId="6549"/>
          <ac:spMkLst>
            <pc:docMk/>
            <pc:sldMk cId="1636141342" sldId="275"/>
            <ac:spMk id="45" creationId="{00000000-0000-0000-0000-000000000000}"/>
          </ac:spMkLst>
        </pc:spChg>
      </pc:sldChg>
      <pc:sldChg chg="addSp delSp modSp add mod">
        <pc:chgData name="Bruna Araújo Candeia" userId="8fb50345-7089-4376-89ea-9c308af22b16" providerId="ADAL" clId="{5274EBFA-F4E0-47F2-A854-F7AF24444657}" dt="2023-09-18T18:59:19.119" v="2472" actId="207"/>
        <pc:sldMkLst>
          <pc:docMk/>
          <pc:sldMk cId="2221269591" sldId="276"/>
        </pc:sldMkLst>
        <pc:spChg chg="add del mod">
          <ac:chgData name="Bruna Araújo Candeia" userId="8fb50345-7089-4376-89ea-9c308af22b16" providerId="ADAL" clId="{5274EBFA-F4E0-47F2-A854-F7AF24444657}" dt="2023-09-18T18:51:18.118" v="2413" actId="21"/>
          <ac:spMkLst>
            <pc:docMk/>
            <pc:sldMk cId="2221269591" sldId="276"/>
            <ac:spMk id="4" creationId="{955B6843-129A-E21C-8B0D-4D984D3ECE3F}"/>
          </ac:spMkLst>
        </pc:spChg>
        <pc:spChg chg="add del mod">
          <ac:chgData name="Bruna Araújo Candeia" userId="8fb50345-7089-4376-89ea-9c308af22b16" providerId="ADAL" clId="{5274EBFA-F4E0-47F2-A854-F7AF24444657}" dt="2023-09-18T18:51:21.942" v="2414" actId="478"/>
          <ac:spMkLst>
            <pc:docMk/>
            <pc:sldMk cId="2221269591" sldId="276"/>
            <ac:spMk id="6" creationId="{CC7520AF-0EB5-3A44-5FDC-E838BB3E12C4}"/>
          </ac:spMkLst>
        </pc:spChg>
        <pc:spChg chg="add del mod">
          <ac:chgData name="Bruna Araújo Candeia" userId="8fb50345-7089-4376-89ea-9c308af22b16" providerId="ADAL" clId="{5274EBFA-F4E0-47F2-A854-F7AF24444657}" dt="2023-09-18T18:51:36.256" v="2430" actId="478"/>
          <ac:spMkLst>
            <pc:docMk/>
            <pc:sldMk cId="2221269591" sldId="276"/>
            <ac:spMk id="13" creationId="{5E206186-B61E-1AC5-29C0-A6BE081820D5}"/>
          </ac:spMkLst>
        </pc:spChg>
        <pc:spChg chg="add del mod">
          <ac:chgData name="Bruna Araújo Candeia" userId="8fb50345-7089-4376-89ea-9c308af22b16" providerId="ADAL" clId="{5274EBFA-F4E0-47F2-A854-F7AF24444657}" dt="2023-09-18T18:51:38.926" v="2431" actId="478"/>
          <ac:spMkLst>
            <pc:docMk/>
            <pc:sldMk cId="2221269591" sldId="276"/>
            <ac:spMk id="16" creationId="{BC86F074-79B9-AFA7-7753-1218ED5A0534}"/>
          </ac:spMkLst>
        </pc:spChg>
        <pc:spChg chg="mod">
          <ac:chgData name="Bruna Araújo Candeia" userId="8fb50345-7089-4376-89ea-9c308af22b16" providerId="ADAL" clId="{5274EBFA-F4E0-47F2-A854-F7AF24444657}" dt="2023-09-18T18:50:17.408" v="2401" actId="20577"/>
          <ac:spMkLst>
            <pc:docMk/>
            <pc:sldMk cId="2221269591" sldId="276"/>
            <ac:spMk id="45" creationId="{00000000-0000-0000-0000-000000000000}"/>
          </ac:spMkLst>
        </pc:spChg>
        <pc:spChg chg="mod">
          <ac:chgData name="Bruna Araújo Candeia" userId="8fb50345-7089-4376-89ea-9c308af22b16" providerId="ADAL" clId="{5274EBFA-F4E0-47F2-A854-F7AF24444657}" dt="2023-09-18T18:59:19.119" v="2472" actId="207"/>
          <ac:spMkLst>
            <pc:docMk/>
            <pc:sldMk cId="2221269591" sldId="276"/>
            <ac:spMk id="46" creationId="{00000000-0000-0000-0000-000000000000}"/>
          </ac:spMkLst>
        </pc:spChg>
        <pc:grpChg chg="del">
          <ac:chgData name="Bruna Araújo Candeia" userId="8fb50345-7089-4376-89ea-9c308af22b16" providerId="ADAL" clId="{5274EBFA-F4E0-47F2-A854-F7AF24444657}" dt="2023-09-18T18:50:27.326" v="2405" actId="478"/>
          <ac:grpSpMkLst>
            <pc:docMk/>
            <pc:sldMk cId="2221269591" sldId="276"/>
            <ac:grpSpMk id="14" creationId="{44B18E69-AC92-A1F3-2548-88C06BE45A86}"/>
          </ac:grpSpMkLst>
        </pc:grpChg>
        <pc:picChg chg="add mod">
          <ac:chgData name="Bruna Araújo Candeia" userId="8fb50345-7089-4376-89ea-9c308af22b16" providerId="ADAL" clId="{5274EBFA-F4E0-47F2-A854-F7AF24444657}" dt="2023-09-18T18:49:33.881" v="2383" actId="167"/>
          <ac:picMkLst>
            <pc:docMk/>
            <pc:sldMk cId="2221269591" sldId="276"/>
            <ac:picMk id="2" creationId="{FC385367-6E74-1D27-A574-5B714F7EB741}"/>
          </ac:picMkLst>
        </pc:picChg>
        <pc:picChg chg="add mod">
          <ac:chgData name="Bruna Araújo Candeia" userId="8fb50345-7089-4376-89ea-9c308af22b16" providerId="ADAL" clId="{5274EBFA-F4E0-47F2-A854-F7AF24444657}" dt="2023-09-18T18:51:44.986" v="2432" actId="1076"/>
          <ac:picMkLst>
            <pc:docMk/>
            <pc:sldMk cId="2221269591" sldId="276"/>
            <ac:picMk id="3" creationId="{13538E86-B1B4-4564-6698-D8299CC75501}"/>
          </ac:picMkLst>
        </pc:picChg>
        <pc:picChg chg="del">
          <ac:chgData name="Bruna Araújo Candeia" userId="8fb50345-7089-4376-89ea-9c308af22b16" providerId="ADAL" clId="{5274EBFA-F4E0-47F2-A854-F7AF24444657}" dt="2023-09-18T18:50:26.436" v="2403" actId="478"/>
          <ac:picMkLst>
            <pc:docMk/>
            <pc:sldMk cId="2221269591" sldId="276"/>
            <ac:picMk id="8" creationId="{2E707365-8875-CF75-329A-B6D67353368A}"/>
          </ac:picMkLst>
        </pc:picChg>
        <pc:picChg chg="del">
          <ac:chgData name="Bruna Araújo Candeia" userId="8fb50345-7089-4376-89ea-9c308af22b16" providerId="ADAL" clId="{5274EBFA-F4E0-47F2-A854-F7AF24444657}" dt="2023-09-18T18:50:28.016" v="2406" actId="478"/>
          <ac:picMkLst>
            <pc:docMk/>
            <pc:sldMk cId="2221269591" sldId="276"/>
            <ac:picMk id="10" creationId="{9B1DA33D-EBD4-D858-F893-43FF5805EBFF}"/>
          </ac:picMkLst>
        </pc:picChg>
        <pc:picChg chg="del">
          <ac:chgData name="Bruna Araújo Candeia" userId="8fb50345-7089-4376-89ea-9c308af22b16" providerId="ADAL" clId="{5274EBFA-F4E0-47F2-A854-F7AF24444657}" dt="2023-09-18T18:50:26.819" v="2404" actId="478"/>
          <ac:picMkLst>
            <pc:docMk/>
            <pc:sldMk cId="2221269591" sldId="276"/>
            <ac:picMk id="11" creationId="{D24C16AB-C915-B976-3B74-8FD7BC65833C}"/>
          </ac:picMkLst>
        </pc:picChg>
        <pc:picChg chg="del">
          <ac:chgData name="Bruna Araújo Candeia" userId="8fb50345-7089-4376-89ea-9c308af22b16" providerId="ADAL" clId="{5274EBFA-F4E0-47F2-A854-F7AF24444657}" dt="2023-09-18T18:49:31.566" v="2382" actId="478"/>
          <ac:picMkLst>
            <pc:docMk/>
            <pc:sldMk cId="2221269591" sldId="276"/>
            <ac:picMk id="12" creationId="{C095BADD-D7D7-9E45-32D1-537C17608250}"/>
          </ac:picMkLst>
        </pc:picChg>
      </pc:sldChg>
      <pc:sldChg chg="addSp delSp modSp add del mod">
        <pc:chgData name="Bruna Araújo Candeia" userId="8fb50345-7089-4376-89ea-9c308af22b16" providerId="ADAL" clId="{5274EBFA-F4E0-47F2-A854-F7AF24444657}" dt="2023-09-18T18:49:03.086" v="2375" actId="47"/>
        <pc:sldMkLst>
          <pc:docMk/>
          <pc:sldMk cId="3506229794" sldId="276"/>
        </pc:sldMkLst>
        <pc:spChg chg="add del mod">
          <ac:chgData name="Bruna Araújo Candeia" userId="8fb50345-7089-4376-89ea-9c308af22b16" providerId="ADAL" clId="{5274EBFA-F4E0-47F2-A854-F7AF24444657}" dt="2023-09-18T18:41:34.401" v="2188" actId="478"/>
          <ac:spMkLst>
            <pc:docMk/>
            <pc:sldMk cId="3506229794" sldId="276"/>
            <ac:spMk id="14" creationId="{D32A6435-4299-13E8-4088-F9FC58EEEE96}"/>
          </ac:spMkLst>
        </pc:spChg>
        <pc:spChg chg="add del mod">
          <ac:chgData name="Bruna Araújo Candeia" userId="8fb50345-7089-4376-89ea-9c308af22b16" providerId="ADAL" clId="{5274EBFA-F4E0-47F2-A854-F7AF24444657}" dt="2023-09-18T18:41:36.376" v="2190" actId="478"/>
          <ac:spMkLst>
            <pc:docMk/>
            <pc:sldMk cId="3506229794" sldId="276"/>
            <ac:spMk id="16" creationId="{216D3040-CB4E-9899-73BB-1E40135DE5A9}"/>
          </ac:spMkLst>
        </pc:spChg>
        <pc:spChg chg="del">
          <ac:chgData name="Bruna Araújo Candeia" userId="8fb50345-7089-4376-89ea-9c308af22b16" providerId="ADAL" clId="{5274EBFA-F4E0-47F2-A854-F7AF24444657}" dt="2023-09-18T18:41:35.277" v="2189" actId="478"/>
          <ac:spMkLst>
            <pc:docMk/>
            <pc:sldMk cId="3506229794" sldId="276"/>
            <ac:spMk id="45" creationId="{00000000-0000-0000-0000-000000000000}"/>
          </ac:spMkLst>
        </pc:spChg>
        <pc:spChg chg="del">
          <ac:chgData name="Bruna Araújo Candeia" userId="8fb50345-7089-4376-89ea-9c308af22b16" providerId="ADAL" clId="{5274EBFA-F4E0-47F2-A854-F7AF24444657}" dt="2023-09-18T18:41:31.526" v="2184" actId="478"/>
          <ac:spMkLst>
            <pc:docMk/>
            <pc:sldMk cId="3506229794" sldId="276"/>
            <ac:spMk id="46" creationId="{00000000-0000-0000-0000-000000000000}"/>
          </ac:spMkLst>
        </pc:spChg>
        <pc:grpChg chg="del">
          <ac:chgData name="Bruna Araújo Candeia" userId="8fb50345-7089-4376-89ea-9c308af22b16" providerId="ADAL" clId="{5274EBFA-F4E0-47F2-A854-F7AF24444657}" dt="2023-09-18T18:41:32.826" v="2186" actId="478"/>
          <ac:grpSpMkLst>
            <pc:docMk/>
            <pc:sldMk cId="3506229794" sldId="276"/>
            <ac:grpSpMk id="3" creationId="{ED2F2170-8E68-F3B6-9506-CF8C554DBFFA}"/>
          </ac:grpSpMkLst>
        </pc:grpChg>
        <pc:picChg chg="del">
          <ac:chgData name="Bruna Araújo Candeia" userId="8fb50345-7089-4376-89ea-9c308af22b16" providerId="ADAL" clId="{5274EBFA-F4E0-47F2-A854-F7AF24444657}" dt="2023-09-18T18:41:32.319" v="2185" actId="478"/>
          <ac:picMkLst>
            <pc:docMk/>
            <pc:sldMk cId="3506229794" sldId="276"/>
            <ac:picMk id="2" creationId="{6B89FE04-3E2B-6F41-C5F7-7855B3B69A50}"/>
          </ac:picMkLst>
        </pc:picChg>
        <pc:picChg chg="del">
          <ac:chgData name="Bruna Araújo Candeia" userId="8fb50345-7089-4376-89ea-9c308af22b16" providerId="ADAL" clId="{5274EBFA-F4E0-47F2-A854-F7AF24444657}" dt="2023-09-18T18:41:33.447" v="2187" actId="478"/>
          <ac:picMkLst>
            <pc:docMk/>
            <pc:sldMk cId="3506229794" sldId="276"/>
            <ac:picMk id="6" creationId="{9109D6CA-0F46-21B3-AAFE-EE8E377DD9F2}"/>
          </ac:picMkLst>
        </pc:picChg>
        <pc:picChg chg="del">
          <ac:chgData name="Bruna Araújo Candeia" userId="8fb50345-7089-4376-89ea-9c308af22b16" providerId="ADAL" clId="{5274EBFA-F4E0-47F2-A854-F7AF24444657}" dt="2023-09-18T18:41:40.095" v="2192" actId="478"/>
          <ac:picMkLst>
            <pc:docMk/>
            <pc:sldMk cId="3506229794" sldId="276"/>
            <ac:picMk id="7" creationId="{9D2B3096-FDA9-0DBF-BBDE-1A8B8FFFA3D7}"/>
          </ac:picMkLst>
        </pc:picChg>
        <pc:picChg chg="del">
          <ac:chgData name="Bruna Araújo Candeia" userId="8fb50345-7089-4376-89ea-9c308af22b16" providerId="ADAL" clId="{5274EBFA-F4E0-47F2-A854-F7AF24444657}" dt="2023-09-18T18:41:41.718" v="2194" actId="478"/>
          <ac:picMkLst>
            <pc:docMk/>
            <pc:sldMk cId="3506229794" sldId="276"/>
            <ac:picMk id="8" creationId="{2E707365-8875-CF75-329A-B6D67353368A}"/>
          </ac:picMkLst>
        </pc:picChg>
        <pc:picChg chg="del">
          <ac:chgData name="Bruna Araújo Candeia" userId="8fb50345-7089-4376-89ea-9c308af22b16" providerId="ADAL" clId="{5274EBFA-F4E0-47F2-A854-F7AF24444657}" dt="2023-09-18T18:41:41.255" v="2193" actId="478"/>
          <ac:picMkLst>
            <pc:docMk/>
            <pc:sldMk cId="3506229794" sldId="276"/>
            <ac:picMk id="9" creationId="{409CAC26-DB97-913E-96DB-53707A099874}"/>
          </ac:picMkLst>
        </pc:picChg>
        <pc:picChg chg="del">
          <ac:chgData name="Bruna Araújo Candeia" userId="8fb50345-7089-4376-89ea-9c308af22b16" providerId="ADAL" clId="{5274EBFA-F4E0-47F2-A854-F7AF24444657}" dt="2023-09-18T18:41:42.139" v="2195" actId="478"/>
          <ac:picMkLst>
            <pc:docMk/>
            <pc:sldMk cId="3506229794" sldId="276"/>
            <ac:picMk id="10" creationId="{9B1DA33D-EBD4-D858-F893-43FF5805EBFF}"/>
          </ac:picMkLst>
        </pc:picChg>
        <pc:picChg chg="del">
          <ac:chgData name="Bruna Araújo Candeia" userId="8fb50345-7089-4376-89ea-9c308af22b16" providerId="ADAL" clId="{5274EBFA-F4E0-47F2-A854-F7AF24444657}" dt="2023-09-18T18:41:39.742" v="2191" actId="478"/>
          <ac:picMkLst>
            <pc:docMk/>
            <pc:sldMk cId="3506229794" sldId="276"/>
            <ac:picMk id="11" creationId="{D24C16AB-C915-B976-3B74-8FD7BC65833C}"/>
          </ac:picMkLst>
        </pc:picChg>
        <pc:picChg chg="del">
          <ac:chgData name="Bruna Araújo Candeia" userId="8fb50345-7089-4376-89ea-9c308af22b16" providerId="ADAL" clId="{5274EBFA-F4E0-47F2-A854-F7AF24444657}" dt="2023-09-18T18:41:29.910" v="2183" actId="478"/>
          <ac:picMkLst>
            <pc:docMk/>
            <pc:sldMk cId="3506229794" sldId="276"/>
            <ac:picMk id="12" creationId="{C095BADD-D7D7-9E45-32D1-537C17608250}"/>
          </ac:picMkLst>
        </pc:picChg>
      </pc:sldChg>
      <pc:sldChg chg="modSp add mod ord">
        <pc:chgData name="Bruna Araújo Candeia" userId="8fb50345-7089-4376-89ea-9c308af22b16" providerId="ADAL" clId="{5274EBFA-F4E0-47F2-A854-F7AF24444657}" dt="2023-09-18T20:31:03.338" v="3229"/>
        <pc:sldMkLst>
          <pc:docMk/>
          <pc:sldMk cId="378377501" sldId="277"/>
        </pc:sldMkLst>
        <pc:spChg chg="mod">
          <ac:chgData name="Bruna Araújo Candeia" userId="8fb50345-7089-4376-89ea-9c308af22b16" providerId="ADAL" clId="{5274EBFA-F4E0-47F2-A854-F7AF24444657}" dt="2023-09-18T20:30:55.062" v="3227" actId="6549"/>
          <ac:spMkLst>
            <pc:docMk/>
            <pc:sldMk cId="378377501" sldId="277"/>
            <ac:spMk id="46" creationId="{00000000-0000-0000-0000-000000000000}"/>
          </ac:spMkLst>
        </pc:spChg>
      </pc:sldChg>
      <pc:sldChg chg="addSp delSp modSp add mod">
        <pc:chgData name="Bruna Araújo Candeia" userId="8fb50345-7089-4376-89ea-9c308af22b16" providerId="ADAL" clId="{5274EBFA-F4E0-47F2-A854-F7AF24444657}" dt="2023-09-20T09:26:12.147" v="3554" actId="1037"/>
        <pc:sldMkLst>
          <pc:docMk/>
          <pc:sldMk cId="979244990" sldId="278"/>
        </pc:sldMkLst>
        <pc:spChg chg="add del mod">
          <ac:chgData name="Bruna Araújo Candeia" userId="8fb50345-7089-4376-89ea-9c308af22b16" providerId="ADAL" clId="{5274EBFA-F4E0-47F2-A854-F7AF24444657}" dt="2023-09-20T09:19:03.372" v="3464" actId="478"/>
          <ac:spMkLst>
            <pc:docMk/>
            <pc:sldMk cId="979244990" sldId="278"/>
            <ac:spMk id="3" creationId="{1EEBC1C5-FEAE-D374-1041-E555F31BE7D9}"/>
          </ac:spMkLst>
        </pc:spChg>
        <pc:spChg chg="add del mod">
          <ac:chgData name="Bruna Araújo Candeia" userId="8fb50345-7089-4376-89ea-9c308af22b16" providerId="ADAL" clId="{5274EBFA-F4E0-47F2-A854-F7AF24444657}" dt="2023-09-20T09:19:00.591" v="3463" actId="478"/>
          <ac:spMkLst>
            <pc:docMk/>
            <pc:sldMk cId="979244990" sldId="278"/>
            <ac:spMk id="5" creationId="{AC47EF60-56A8-21E4-56C5-128E7B7ED746}"/>
          </ac:spMkLst>
        </pc:spChg>
        <pc:spChg chg="del">
          <ac:chgData name="Bruna Araújo Candeia" userId="8fb50345-7089-4376-89ea-9c308af22b16" providerId="ADAL" clId="{5274EBFA-F4E0-47F2-A854-F7AF24444657}" dt="2023-09-20T09:18:56.500" v="3461" actId="478"/>
          <ac:spMkLst>
            <pc:docMk/>
            <pc:sldMk cId="979244990" sldId="278"/>
            <ac:spMk id="7" creationId="{B17D4EFF-4D26-82AB-2E66-8BA6C3AE6522}"/>
          </ac:spMkLst>
        </pc:spChg>
        <pc:spChg chg="add del mod">
          <ac:chgData name="Bruna Araújo Candeia" userId="8fb50345-7089-4376-89ea-9c308af22b16" providerId="ADAL" clId="{5274EBFA-F4E0-47F2-A854-F7AF24444657}" dt="2023-09-20T09:19:09.080" v="3467" actId="478"/>
          <ac:spMkLst>
            <pc:docMk/>
            <pc:sldMk cId="979244990" sldId="278"/>
            <ac:spMk id="8" creationId="{F8AD9598-4E08-7B4C-5A26-E2D6D34B6F68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9" creationId="{B73355AD-A3B2-D7A7-68A5-1133B7AD8918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0" creationId="{C73FBC66-FD37-B5C2-8315-3A7264B5CD7E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1" creationId="{B2386C2F-D3A0-69BE-4035-05115ABC604D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2" creationId="{15D11830-D1CB-AEFB-85D2-06AB169951FD}"/>
          </ac:spMkLst>
        </pc:spChg>
        <pc:spChg chg="del">
          <ac:chgData name="Bruna Araújo Candeia" userId="8fb50345-7089-4376-89ea-9c308af22b16" providerId="ADAL" clId="{5274EBFA-F4E0-47F2-A854-F7AF24444657}" dt="2023-09-20T09:19:06.716" v="3466" actId="478"/>
          <ac:spMkLst>
            <pc:docMk/>
            <pc:sldMk cId="979244990" sldId="278"/>
            <ac:spMk id="13" creationId="{B543B162-2613-436B-3E56-ABB2F513E2D4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4" creationId="{9EB6CBE9-56A8-7383-7F5D-F3466B8D1900}"/>
          </ac:spMkLst>
        </pc:spChg>
        <pc:spChg chg="add mod">
          <ac:chgData name="Bruna Araújo Candeia" userId="8fb50345-7089-4376-89ea-9c308af22b16" providerId="ADAL" clId="{5274EBFA-F4E0-47F2-A854-F7AF24444657}" dt="2023-09-20T09:19:12.672" v="3469" actId="1076"/>
          <ac:spMkLst>
            <pc:docMk/>
            <pc:sldMk cId="979244990" sldId="278"/>
            <ac:spMk id="15" creationId="{E2A2D8AD-CF9A-2206-A745-4A6FE6163B2B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6" creationId="{1E428CEF-E481-0BBD-2ED5-D797FC0A12DA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7" creationId="{7F523754-C403-4F4A-6876-2E2E1E0E0122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8" creationId="{C7518879-D58F-4104-8EE0-77560085484F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19" creationId="{A1BAC016-42CB-B7F9-4ECF-10FF9083B891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0" creationId="{048DDA4E-7C6C-4A1B-5A30-2041AADE3ECA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1" creationId="{FA4DF0EF-546A-0BF6-6816-E64E496EF368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2" creationId="{1EEB28E0-650E-970B-EA1D-354C5178D24B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3" creationId="{FAEAE281-ED7E-87CE-31AF-6728A3AA5E0A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4" creationId="{DDBA7E56-01AB-73B0-7BEC-93A17122AD8C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5" creationId="{856C51EC-5179-CBA1-D0E5-91D3FC5C30D8}"/>
          </ac:spMkLst>
        </pc:spChg>
        <pc:spChg chg="add mod">
          <ac:chgData name="Bruna Araújo Candeia" userId="8fb50345-7089-4376-89ea-9c308af22b16" providerId="ADAL" clId="{5274EBFA-F4E0-47F2-A854-F7AF24444657}" dt="2023-09-20T09:26:12.147" v="3554" actId="1037"/>
          <ac:spMkLst>
            <pc:docMk/>
            <pc:sldMk cId="979244990" sldId="278"/>
            <ac:spMk id="26" creationId="{74640DCA-DB51-02F8-3E55-A653D40DAC4F}"/>
          </ac:spMkLst>
        </pc:spChg>
        <pc:spChg chg="add del">
          <ac:chgData name="Bruna Araújo Candeia" userId="8fb50345-7089-4376-89ea-9c308af22b16" providerId="ADAL" clId="{5274EBFA-F4E0-47F2-A854-F7AF24444657}" dt="2023-09-20T09:19:00.591" v="3463" actId="478"/>
          <ac:spMkLst>
            <pc:docMk/>
            <pc:sldMk cId="979244990" sldId="278"/>
            <ac:spMk id="45" creationId="{00000000-0000-0000-0000-000000000000}"/>
          </ac:spMkLst>
        </pc:spChg>
        <pc:spChg chg="del">
          <ac:chgData name="Bruna Araújo Candeia" userId="8fb50345-7089-4376-89ea-9c308af22b16" providerId="ADAL" clId="{5274EBFA-F4E0-47F2-A854-F7AF24444657}" dt="2023-09-20T09:19:05.336" v="3465" actId="478"/>
          <ac:spMkLst>
            <pc:docMk/>
            <pc:sldMk cId="979244990" sldId="278"/>
            <ac:spMk id="4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9A0B-9411-4440-A4DC-7A1FB2E45A74}" type="datetimeFigureOut">
              <a:rPr lang="pt-BR" smtClean="0"/>
              <a:t>20/09/2023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42F2B-10AD-4A9F-BA11-F92C1279EE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65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F2B-10AD-4A9F-BA11-F92C1279EE1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3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Responsividade é produzir respostas observando as relações de causa e efeito. Nesse sentido, uma cidade que tem uma boa equalização entre oferta e demanda está sendo responsiva. No cenário atual, a tecnologia e a grande quantidade de dados potencializam as ações de responsividade.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O volume e a velocidade de dados produzidos cotidianamente permitem uma gestão urbana em tempo real, de forma mais eficaz e tendo o usuário como protagonista.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Em síntese, o conceito de responsividade está ligado à transparência dos dados, ao protagonismo dos usuários, e ao foco ampliado na gestão das cidades em tempo real. Quando temos acesso aos acontecimentos, o maior desafio passa a ser responder a eles da melhor maneira possível, no menor tempo. Isso pode ocorrer de maneira mais "orgânica" e “</a:t>
            </a:r>
            <a:r>
              <a:rPr lang="pt-BR" sz="12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auto-organizável</a:t>
            </a: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” em uma cidade responsiva. Uma cidade responsiva vale-se mais de ações </a:t>
            </a:r>
            <a:r>
              <a:rPr lang="pt-BR" sz="12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bottom-up</a:t>
            </a: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do que de um planejamento top-</a:t>
            </a:r>
            <a:r>
              <a:rPr lang="pt-BR" sz="12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down</a:t>
            </a: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. Para tanto, a ética e a responsabilidade são palavras e ações chave.</a:t>
            </a:r>
            <a:endParaRPr lang="pt-BR" sz="1800" b="0" strike="noStrike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F2B-10AD-4A9F-BA11-F92C1279EE1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36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A Agenda 2030 foi proposta em 2015 pela Organização das Nações Unidas (ONU) aos seus países membros, contendo 17 ODS e 169 metas (UN, 2015). Nunca antes uma declaração tão ampla e universal foi acordada pelos líderes mundiais, tratando-se de um esforço conjunto que envolve países, empresas, instituições e sociedade civil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F2B-10AD-4A9F-BA11-F92C1279EE1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63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F2B-10AD-4A9F-BA11-F92C1279EE1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E8EAED"/>
                </a:solidFill>
                <a:effectLst/>
                <a:latin typeface="Google Sans"/>
              </a:rPr>
              <a:t>Framework </a:t>
            </a:r>
            <a:r>
              <a:rPr lang="pt-BR" b="0" i="0" dirty="0">
                <a:solidFill>
                  <a:srgbClr val="E2EEFF"/>
                </a:solidFill>
                <a:effectLst/>
                <a:latin typeface="Google Sans"/>
              </a:rPr>
              <a:t>é um termo que se refere a estratégias e ações que visam solucionar um tipo de problema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F2B-10AD-4A9F-BA11-F92C1279EE1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01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Reviver: Perguntou a percepção da população. O que ela achava do centro? O que ela gostaria de ver lá? Se ela moraria lá?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F2B-10AD-4A9F-BA11-F92C1279EE1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14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73F73D-82D7-46EE-A40E-919CA72FDC5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13A601-339B-42C9-94B6-CA122866F5C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69E7E9-CB62-4B36-A0CC-3627B07E85ED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C1B70F-CE17-48FB-93F1-F39366366C9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271A4A-9912-4953-8F4F-D63FB647C225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8E515B-1147-471C-AF56-E9480E74B6F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FF04E7-73BE-4647-83C9-822DB5F9FCF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E34FEE-AE8F-4723-996A-CF33BB0AFDA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EEBBC2-03A1-47C6-890C-C87CDEE6F51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8E7C71-AA84-44AC-ACD3-D579FB3116C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0B4C12-FE78-49A2-A1FA-5A7B62D3C0D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C0319C4-C69C-4B70-B359-6BF9D9EC301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3465A4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3465A4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3465A4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3465A4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4D615C7-6301-4302-8417-42E90604CB68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viver-centro-pcrj.hub.arcgis.com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survey123.arcgis.com/share/0f6571d0510c43dc8d951074afe2ddb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5.jpeg"/><Relationship Id="rId39" Type="http://schemas.openxmlformats.org/officeDocument/2006/relationships/image" Target="../media/image58.png"/><Relationship Id="rId21" Type="http://schemas.openxmlformats.org/officeDocument/2006/relationships/hyperlink" Target="https://cases.img.com.br/cases/prefeitura-do-rio-de-janeiro/" TargetMode="External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6" Type="http://schemas.openxmlformats.org/officeDocument/2006/relationships/image" Target="../media/image36.jpeg"/><Relationship Id="rId29" Type="http://schemas.openxmlformats.org/officeDocument/2006/relationships/image" Target="../media/image48.png"/><Relationship Id="rId11" Type="http://schemas.openxmlformats.org/officeDocument/2006/relationships/image" Target="../media/image31.jpe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4" Type="http://schemas.openxmlformats.org/officeDocument/2006/relationships/image" Target="../media/image25.png"/><Relationship Id="rId9" Type="http://schemas.openxmlformats.org/officeDocument/2006/relationships/hyperlink" Target="https://cases.img.com.br/cases/caesb/" TargetMode="External"/><Relationship Id="rId14" Type="http://schemas.openxmlformats.org/officeDocument/2006/relationships/image" Target="../media/image34.pn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jpeg"/><Relationship Id="rId8" Type="http://schemas.openxmlformats.org/officeDocument/2006/relationships/image" Target="../media/image29.jpeg"/><Relationship Id="rId51" Type="http://schemas.openxmlformats.org/officeDocument/2006/relationships/image" Target="../media/image70.png"/><Relationship Id="rId3" Type="http://schemas.openxmlformats.org/officeDocument/2006/relationships/hyperlink" Target="https://cases.img.com.br/cases/governo-do-estado-de-sp/" TargetMode="Externa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0" Type="http://schemas.openxmlformats.org/officeDocument/2006/relationships/image" Target="../media/image40.jpe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5" Type="http://schemas.openxmlformats.org/officeDocument/2006/relationships/image" Target="../media/image35.jpeg"/><Relationship Id="rId23" Type="http://schemas.openxmlformats.org/officeDocument/2006/relationships/image" Target="../media/image42.gif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ixaDeTexto 40"/>
          <p:cNvSpPr txBox="1"/>
          <p:nvPr/>
        </p:nvSpPr>
        <p:spPr>
          <a:xfrm>
            <a:off x="480600" y="2849760"/>
            <a:ext cx="4559712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ÍNDICE HUMANO:</a:t>
            </a:r>
            <a:endParaRPr lang="pt-BR" sz="4000" b="0" strike="noStrike" spc="-1" dirty="0">
              <a:solidFill>
                <a:srgbClr val="00000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80600" y="3673800"/>
            <a:ext cx="5258048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24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causa e efeito na Cidade 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R</a:t>
            </a:r>
            <a:r>
              <a:rPr lang="pt-BR" sz="24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esponsiva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08278D-B913-755E-CF8E-35588961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41" y="56517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55903" y="1206921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OBJETIVOS DE DESENVOLVIMENTO SUSTENTÁVEL</a:t>
            </a:r>
          </a:p>
          <a:p>
            <a:pPr indent="0" algn="just">
              <a:buNone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“Os ODS buscam assegurar os direitos humanos, acabar com a pobreza, lutar contra a desigualdade e a injustiça, alcançar a igualdade de gênero e o empoderamento de mulheres e meninas, agir contra as mudanças climáticas, bem como enfrentar outros dos maiores desafios de nossos tempos. O setor privado tem um papel essencial nesse processo como grande detentor do poder econômico, propulsor de inovações e tecnologias influenciador e engajador dos mais diversos públicos – governos, fornecedores, colaboradores e consumidores. ” (Pacto Global Rede Brasil, 2022). 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xmlns="" id="{FB28FE15-0068-518D-6DE2-D40019E9CE7F}"/>
              </a:ext>
            </a:extLst>
          </p:cNvPr>
          <p:cNvSpPr txBox="1">
            <a:spLocks/>
          </p:cNvSpPr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ODS &amp; SOCIEDADE 5.0</a:t>
            </a:r>
          </a:p>
        </p:txBody>
      </p:sp>
    </p:spTree>
    <p:extLst>
      <p:ext uri="{BB962C8B-B14F-4D97-AF65-F5344CB8AC3E}">
        <p14:creationId xmlns:p14="http://schemas.microsoft.com/office/powerpoint/2010/main" val="37837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08278D-B913-755E-CF8E-35588961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41" y="56517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ceHolder 1">
            <a:extLst>
              <a:ext uri="{FF2B5EF4-FFF2-40B4-BE49-F238E27FC236}">
                <a16:creationId xmlns:a16="http://schemas.microsoft.com/office/drawing/2014/main" xmlns="" id="{FB28FE15-0068-518D-6DE2-D40019E9CE7F}"/>
              </a:ext>
            </a:extLst>
          </p:cNvPr>
          <p:cNvSpPr txBox="1">
            <a:spLocks/>
          </p:cNvSpPr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ODS &amp; SOCIEDADE 5.0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B951608-D4C8-8B32-101F-975FDAAF7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4" y="3193754"/>
            <a:ext cx="4023709" cy="2171888"/>
          </a:xfrm>
          <a:prstGeom prst="rect">
            <a:avLst/>
          </a:prstGeom>
        </p:spPr>
      </p:pic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08303" y="1102706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SOCIEDADE 5.0</a:t>
            </a:r>
          </a:p>
          <a:p>
            <a:pPr indent="0" algn="just">
              <a:buNone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Alinhado com os ODS, o governo japonês desde 2016 promove o conceito de “Sociedade 5.0” como ponto de partida para a estratégia de estímulo à inovação tecnológica do país. Propõe-se a evolução da atual sociedade da informação, na direção de uma sociedade centrada no ser humano, que equilibra o avanço econômico com a resolução de problemas sociais, por um sistema que</a:t>
            </a:r>
          </a:p>
          <a:p>
            <a:pPr indent="0" algn="just">
              <a:buNone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integra o ciberespaço e o espaço físico.</a:t>
            </a:r>
          </a:p>
        </p:txBody>
      </p:sp>
    </p:spTree>
    <p:extLst>
      <p:ext uri="{BB962C8B-B14F-4D97-AF65-F5344CB8AC3E}">
        <p14:creationId xmlns:p14="http://schemas.microsoft.com/office/powerpoint/2010/main" val="282031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96B12C7-5918-F5BC-8C44-EC4474F0B02B}"/>
              </a:ext>
            </a:extLst>
          </p:cNvPr>
          <p:cNvSpPr txBox="1"/>
          <p:nvPr/>
        </p:nvSpPr>
        <p:spPr>
          <a:xfrm>
            <a:off x="480600" y="2849760"/>
            <a:ext cx="4559712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Geotecnologias:</a:t>
            </a:r>
            <a:endParaRPr lang="pt-BR" sz="4000" b="0" strike="noStrike" spc="-1" dirty="0">
              <a:solidFill>
                <a:srgbClr val="00000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619F34E-8CEE-CAD8-2BAA-DD6BE3C448DC}"/>
              </a:ext>
            </a:extLst>
          </p:cNvPr>
          <p:cNvSpPr txBox="1"/>
          <p:nvPr/>
        </p:nvSpPr>
        <p:spPr>
          <a:xfrm>
            <a:off x="480600" y="3673800"/>
            <a:ext cx="5258048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o framework da Cidade Responsiva</a:t>
            </a:r>
            <a:endParaRPr lang="pt-BR" sz="2400" b="0" strike="noStrike" spc="-1" dirty="0">
              <a:solidFill>
                <a:srgbClr val="FFFFFF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B543B162-2613-436B-3E56-ABB2F513E2D4}"/>
              </a:ext>
            </a:extLst>
          </p:cNvPr>
          <p:cNvSpPr/>
          <p:nvPr/>
        </p:nvSpPr>
        <p:spPr>
          <a:xfrm>
            <a:off x="2672255" y="3704255"/>
            <a:ext cx="7620815" cy="962338"/>
          </a:xfrm>
          <a:prstGeom prst="roundRect">
            <a:avLst/>
          </a:prstGeom>
          <a:gradFill flip="none" rotWithShape="1">
            <a:gsLst>
              <a:gs pos="0">
                <a:srgbClr val="E91B6A"/>
              </a:gs>
              <a:gs pos="74000">
                <a:srgbClr val="E91B6A">
                  <a:lumMod val="45000"/>
                  <a:lumOff val="55000"/>
                  <a:alpha val="50000"/>
                </a:srgbClr>
              </a:gs>
              <a:gs pos="100000">
                <a:srgbClr val="E91B6A">
                  <a:lumMod val="0"/>
                  <a:lumOff val="100000"/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846275" y="2819091"/>
            <a:ext cx="6434139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/>
            <a:r>
              <a:rPr lang="pt-BR" sz="2000" spc="-1" dirty="0">
                <a:solidFill>
                  <a:schemeClr val="bg1"/>
                </a:solidFill>
                <a:latin typeface="Gill Sans MT" panose="020B0502020104020203" pitchFamily="34" charset="0"/>
              </a:rPr>
              <a:t>[...] todos somos responsáveis pelo que ocorre na cidade, assumindo, por exemplo, que nós não “estamos” em um engarrafamento, nós “somos” o engarrafamento.</a:t>
            </a:r>
          </a:p>
          <a:p>
            <a:pPr indent="0" algn="just">
              <a:buNone/>
            </a:pPr>
            <a:r>
              <a:rPr lang="pt-BR" sz="2000" b="0" strike="noStrike" spc="-1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pt-BR" sz="2000" b="0" strike="noStrike" spc="-1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endParaRPr lang="pt-BR" sz="2000" b="0" strike="noStrike" spc="-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GEOTECNOLOGIAS: O FRAMEWORK DA CIDADE RESPONSIVA</a:t>
            </a: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xmlns="" id="{B17D4EFF-4D26-82AB-2E66-8BA6C3AE652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00211" y="1207339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b="0" strike="noStrike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FRAMEWORK:</a:t>
            </a:r>
          </a:p>
          <a:p>
            <a:pPr marL="457200" indent="-457200" algn="just">
              <a:buAutoNum type="arabicPeriod"/>
            </a:pPr>
            <a:r>
              <a:rPr lang="pt-BR" sz="1800" spc="-1" dirty="0">
                <a:solidFill>
                  <a:srgbClr val="FF2966"/>
                </a:solidFill>
                <a:latin typeface="Gill Sans MT Condensed" panose="020B0506020104020203" pitchFamily="34" charset="0"/>
              </a:rPr>
              <a:t>T</a:t>
            </a:r>
            <a:r>
              <a:rPr lang="pt-BR" sz="1800" b="0" strike="noStrike" spc="-1" dirty="0">
                <a:solidFill>
                  <a:srgbClr val="FF2966"/>
                </a:solidFill>
                <a:latin typeface="Gill Sans MT Condensed" panose="020B0506020104020203" pitchFamily="34" charset="0"/>
              </a:rPr>
              <a:t>ermo que se refere a estratégias e ações que visam solucionar um tipo de problema.</a:t>
            </a:r>
          </a:p>
          <a:p>
            <a:pPr marL="457200" indent="-457200" algn="just">
              <a:buAutoNum type="arabicPeriod"/>
            </a:pPr>
            <a:endParaRPr lang="pt-BR" sz="1800" spc="-1" dirty="0">
              <a:solidFill>
                <a:srgbClr val="FF2966"/>
              </a:solidFill>
              <a:latin typeface="Gill Sans MT Condensed" panose="020B0506020104020203" pitchFamily="34" charset="0"/>
            </a:endParaRPr>
          </a:p>
          <a:p>
            <a:pPr indent="0">
              <a:buNone/>
            </a:pPr>
            <a:r>
              <a:rPr lang="pt-BR" sz="3200" b="0" strike="noStrike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GEOTECNOLOGIA:</a:t>
            </a:r>
          </a:p>
          <a:p>
            <a:pPr marL="457200" indent="-457200" algn="just">
              <a:buFontTx/>
              <a:buAutoNum type="arabicPeriod"/>
            </a:pPr>
            <a:r>
              <a:rPr lang="pt-BR" sz="1800" b="0" strike="noStrike" spc="-1" dirty="0">
                <a:solidFill>
                  <a:srgbClr val="FF2966"/>
                </a:solidFill>
                <a:latin typeface="Gill Sans MT Condensed" panose="020B0506020104020203" pitchFamily="34" charset="0"/>
              </a:rPr>
              <a:t>conjunto de tecnologias voltadas à coleta, ao processamento, à análise e à disponibilização de dados e informações espaciais.</a:t>
            </a:r>
            <a:endParaRPr lang="pt-BR" sz="1800" b="0" strike="noStrike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  <a:p>
            <a:pPr marL="457200" indent="-457200" algn="just">
              <a:buAutoNum type="arabicPeriod"/>
            </a:pPr>
            <a:endParaRPr lang="pt-BR" sz="1800" b="0" strike="noStrike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7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GEOTECNOLOGIAS: O FRAMEWORK DA CIDADE RESPONSIVA</a:t>
            </a:r>
          </a:p>
        </p:txBody>
      </p:sp>
      <p:sp>
        <p:nvSpPr>
          <p:cNvPr id="9" name="Shape 20">
            <a:extLst>
              <a:ext uri="{FF2B5EF4-FFF2-40B4-BE49-F238E27FC236}">
                <a16:creationId xmlns:a16="http://schemas.microsoft.com/office/drawing/2014/main" xmlns="" id="{B73355AD-A3B2-D7A7-68A5-1133B7AD8918}"/>
              </a:ext>
            </a:extLst>
          </p:cNvPr>
          <p:cNvSpPr/>
          <p:nvPr/>
        </p:nvSpPr>
        <p:spPr>
          <a:xfrm>
            <a:off x="1340655" y="1172322"/>
            <a:ext cx="8591492" cy="3552331"/>
          </a:xfrm>
          <a:prstGeom prst="swooshArrow">
            <a:avLst>
              <a:gd name="adj1" fmla="val 24447"/>
              <a:gd name="adj2" fmla="val 27935"/>
            </a:avLst>
          </a:prstGeom>
          <a:solidFill>
            <a:srgbClr val="179DD8"/>
          </a:solidFill>
          <a:ln w="38100"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C73FBC66-FD37-B5C2-8315-3A7264B5CD7E}"/>
              </a:ext>
            </a:extLst>
          </p:cNvPr>
          <p:cNvSpPr txBox="1"/>
          <p:nvPr/>
        </p:nvSpPr>
        <p:spPr>
          <a:xfrm>
            <a:off x="4712500" y="1631191"/>
            <a:ext cx="2203055" cy="7124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Criação de Portal de Dados Abertos, Hub ou </a:t>
            </a:r>
            <a:r>
              <a:rPr lang="pt-BR" dirty="0" err="1"/>
              <a:t>Geo</a:t>
            </a:r>
            <a:r>
              <a:rPr lang="pt-BR" dirty="0"/>
              <a:t> Portal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B2386C2F-D3A0-69BE-4035-05115ABC604D}"/>
              </a:ext>
            </a:extLst>
          </p:cNvPr>
          <p:cNvSpPr txBox="1"/>
          <p:nvPr/>
        </p:nvSpPr>
        <p:spPr>
          <a:xfrm>
            <a:off x="7234277" y="1366677"/>
            <a:ext cx="1999632" cy="63915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Engajamento e participação social</a:t>
            </a: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xmlns="" id="{15D11830-D1CB-AEFB-85D2-06AB169951FD}"/>
              </a:ext>
            </a:extLst>
          </p:cNvPr>
          <p:cNvSpPr txBox="1"/>
          <p:nvPr/>
        </p:nvSpPr>
        <p:spPr>
          <a:xfrm>
            <a:off x="8327979" y="2625024"/>
            <a:ext cx="1743937" cy="10671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E91B6A"/>
                </a:solidFill>
              </a:rPr>
              <a:t>Tomada de decisão e gestão pública orientadas e colaborativas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xmlns="" id="{9EB6CBE9-56A8-7383-7F5D-F3466B8D1900}"/>
              </a:ext>
            </a:extLst>
          </p:cNvPr>
          <p:cNvSpPr txBox="1"/>
          <p:nvPr/>
        </p:nvSpPr>
        <p:spPr>
          <a:xfrm>
            <a:off x="6321551" y="2763848"/>
            <a:ext cx="1960923" cy="47886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E91B6A"/>
                </a:solidFill>
              </a:rPr>
              <a:t>Disponibilização de serviços e aplicações</a:t>
            </a:r>
          </a:p>
          <a:p>
            <a:endParaRPr lang="pt-BR" dirty="0">
              <a:solidFill>
                <a:srgbClr val="E91B6A"/>
              </a:solidFill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xmlns="" id="{E2A2D8AD-CF9A-2206-A745-4A6FE6163B2B}"/>
              </a:ext>
            </a:extLst>
          </p:cNvPr>
          <p:cNvSpPr txBox="1"/>
          <p:nvPr/>
        </p:nvSpPr>
        <p:spPr>
          <a:xfrm>
            <a:off x="2721621" y="3865743"/>
            <a:ext cx="1423702" cy="109819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1E428CEF-E481-0BBD-2ED5-D797FC0A12DA}"/>
              </a:ext>
            </a:extLst>
          </p:cNvPr>
          <p:cNvSpPr txBox="1"/>
          <p:nvPr/>
        </p:nvSpPr>
        <p:spPr>
          <a:xfrm>
            <a:off x="1504031" y="2740650"/>
            <a:ext cx="2632583" cy="50425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Consolidação do Cadastro Técnico </a:t>
            </a:r>
            <a:r>
              <a:rPr lang="pt-BR" dirty="0" err="1"/>
              <a:t>Multifinalitário</a:t>
            </a:r>
            <a:endParaRPr lang="pt-BR" dirty="0"/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xmlns="" id="{7F523754-C403-4F4A-6876-2E2E1E0E0122}"/>
              </a:ext>
            </a:extLst>
          </p:cNvPr>
          <p:cNvSpPr txBox="1"/>
          <p:nvPr/>
        </p:nvSpPr>
        <p:spPr>
          <a:xfrm>
            <a:off x="536426" y="3301850"/>
            <a:ext cx="2221556" cy="62550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spc="-1" dirty="0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rPr>
              <a:t>Criação/estruturação do banco de dados geográfico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xmlns="" id="{C7518879-D58F-4104-8EE0-77560085484F}"/>
              </a:ext>
            </a:extLst>
          </p:cNvPr>
          <p:cNvSpPr txBox="1"/>
          <p:nvPr/>
        </p:nvSpPr>
        <p:spPr>
          <a:xfrm>
            <a:off x="4566223" y="3176648"/>
            <a:ext cx="2066580" cy="73944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E91B6A"/>
                </a:solidFill>
              </a:rPr>
              <a:t>Disponibilização de ferramentas e análises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xmlns="" id="{A1BAC016-42CB-B7F9-4ECF-10FF9083B891}"/>
              </a:ext>
            </a:extLst>
          </p:cNvPr>
          <p:cNvSpPr txBox="1"/>
          <p:nvPr/>
        </p:nvSpPr>
        <p:spPr>
          <a:xfrm>
            <a:off x="3209299" y="3636372"/>
            <a:ext cx="2126443" cy="40432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E91B6A"/>
                </a:solidFill>
              </a:rPr>
              <a:t>Formação de uma equipe de colaboração</a:t>
            </a:r>
          </a:p>
          <a:p>
            <a:endParaRPr lang="pt-BR" dirty="0">
              <a:solidFill>
                <a:srgbClr val="E91B6A"/>
              </a:solidFill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xmlns="" id="{048DDA4E-7C6C-4A1B-5A30-2041AADE3ECA}"/>
              </a:ext>
            </a:extLst>
          </p:cNvPr>
          <p:cNvSpPr txBox="1"/>
          <p:nvPr/>
        </p:nvSpPr>
        <p:spPr>
          <a:xfrm>
            <a:off x="2221100" y="4182541"/>
            <a:ext cx="2221556" cy="47886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E91B6A"/>
                </a:solidFill>
              </a:rPr>
              <a:t>Mapeamento e atração dos usuários internos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xmlns="" id="{FA4DF0EF-546A-0BF6-6816-E64E496EF368}"/>
              </a:ext>
            </a:extLst>
          </p:cNvPr>
          <p:cNvSpPr txBox="1"/>
          <p:nvPr/>
        </p:nvSpPr>
        <p:spPr>
          <a:xfrm>
            <a:off x="3486037" y="2192969"/>
            <a:ext cx="1748271" cy="73944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pt-BR"/>
            </a:defPPr>
            <a:lvl1pPr marR="0" lvl="0" indent="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-1">
                <a:solidFill>
                  <a:srgbClr val="3465A4"/>
                </a:solidFill>
                <a:latin typeface="Gill Sans MT Condensed" panose="020B0506020104020203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Estruturação de </a:t>
            </a:r>
            <a:r>
              <a:rPr lang="pt-BR" dirty="0" err="1"/>
              <a:t>WebGIS</a:t>
            </a:r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1EEB28E0-650E-970B-EA1D-354C5178D24B}"/>
              </a:ext>
            </a:extLst>
          </p:cNvPr>
          <p:cNvSpPr/>
          <p:nvPr/>
        </p:nvSpPr>
        <p:spPr>
          <a:xfrm>
            <a:off x="2253802" y="3692223"/>
            <a:ext cx="248771" cy="246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3465A4"/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FAEAE281-ED7E-87CE-31AF-6728A3AA5E0A}"/>
              </a:ext>
            </a:extLst>
          </p:cNvPr>
          <p:cNvSpPr/>
          <p:nvPr/>
        </p:nvSpPr>
        <p:spPr>
          <a:xfrm>
            <a:off x="3177719" y="3139176"/>
            <a:ext cx="308318" cy="325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3465A4"/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DDBA7E56-01AB-73B0-7BEC-93A17122AD8C}"/>
              </a:ext>
            </a:extLst>
          </p:cNvPr>
          <p:cNvSpPr/>
          <p:nvPr/>
        </p:nvSpPr>
        <p:spPr>
          <a:xfrm>
            <a:off x="4527930" y="2569136"/>
            <a:ext cx="469467" cy="4127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3465A4"/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856C51EC-5179-CBA1-D0E5-91D3FC5C30D8}"/>
              </a:ext>
            </a:extLst>
          </p:cNvPr>
          <p:cNvSpPr/>
          <p:nvPr/>
        </p:nvSpPr>
        <p:spPr>
          <a:xfrm>
            <a:off x="6280529" y="2112716"/>
            <a:ext cx="555817" cy="5042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3465A4"/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74640DCA-DB51-02F8-3E55-A653D40DAC4F}"/>
              </a:ext>
            </a:extLst>
          </p:cNvPr>
          <p:cNvSpPr/>
          <p:nvPr/>
        </p:nvSpPr>
        <p:spPr>
          <a:xfrm>
            <a:off x="8234093" y="1745743"/>
            <a:ext cx="753848" cy="639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3465A4"/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924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3189BCF1-E077-213B-665E-CC6DB70564D0}"/>
              </a:ext>
            </a:extLst>
          </p:cNvPr>
          <p:cNvSpPr/>
          <p:nvPr/>
        </p:nvSpPr>
        <p:spPr>
          <a:xfrm>
            <a:off x="1144591" y="1341364"/>
            <a:ext cx="3508324" cy="3356760"/>
          </a:xfrm>
          <a:prstGeom prst="roundRect">
            <a:avLst/>
          </a:prstGeom>
          <a:solidFill>
            <a:srgbClr val="E91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xmlns="" id="{782F8796-3318-A9BF-CBA7-06CFC4B47E3C}"/>
              </a:ext>
            </a:extLst>
          </p:cNvPr>
          <p:cNvSpPr txBox="1">
            <a:spLocks/>
          </p:cNvSpPr>
          <p:nvPr/>
        </p:nvSpPr>
        <p:spPr>
          <a:xfrm>
            <a:off x="1846404" y="1341361"/>
            <a:ext cx="2104696" cy="5438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pc="-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Barra Mansa - RJ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0B0BD5E1-2111-0AA0-7889-0C8D41981C75}"/>
              </a:ext>
            </a:extLst>
          </p:cNvPr>
          <p:cNvSpPr/>
          <p:nvPr/>
        </p:nvSpPr>
        <p:spPr>
          <a:xfrm>
            <a:off x="5427710" y="1341365"/>
            <a:ext cx="3508324" cy="3356759"/>
          </a:xfrm>
          <a:prstGeom prst="roundRect">
            <a:avLst/>
          </a:prstGeom>
          <a:solidFill>
            <a:srgbClr val="E91B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laceHolder 1">
            <a:extLst>
              <a:ext uri="{FF2B5EF4-FFF2-40B4-BE49-F238E27FC236}">
                <a16:creationId xmlns:a16="http://schemas.microsoft.com/office/drawing/2014/main" xmlns="" id="{8A834E56-DD81-CFFB-E7F8-A74852B8DCBC}"/>
              </a:ext>
            </a:extLst>
          </p:cNvPr>
          <p:cNvSpPr txBox="1">
            <a:spLocks/>
          </p:cNvSpPr>
          <p:nvPr/>
        </p:nvSpPr>
        <p:spPr>
          <a:xfrm>
            <a:off x="6129526" y="1341361"/>
            <a:ext cx="2104696" cy="5438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spc="-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Rio de Janeiro - RJ</a:t>
            </a:r>
          </a:p>
        </p:txBody>
      </p:sp>
      <p:pic>
        <p:nvPicPr>
          <p:cNvPr id="16" name="Imagem 15">
            <a:hlinkClick r:id="rId4"/>
            <a:extLst>
              <a:ext uri="{FF2B5EF4-FFF2-40B4-BE49-F238E27FC236}">
                <a16:creationId xmlns:a16="http://schemas.microsoft.com/office/drawing/2014/main" xmlns="" id="{3F331396-F1B7-811A-2194-D688CB8633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410"/>
          <a:stretch/>
        </p:blipFill>
        <p:spPr>
          <a:xfrm>
            <a:off x="1594754" y="1885182"/>
            <a:ext cx="2607997" cy="2700729"/>
          </a:xfrm>
          <a:prstGeom prst="rect">
            <a:avLst/>
          </a:prstGeom>
        </p:spPr>
      </p:pic>
      <p:pic>
        <p:nvPicPr>
          <p:cNvPr id="18" name="Imagem 17">
            <a:hlinkClick r:id="rId6"/>
            <a:extLst>
              <a:ext uri="{FF2B5EF4-FFF2-40B4-BE49-F238E27FC236}">
                <a16:creationId xmlns:a16="http://schemas.microsoft.com/office/drawing/2014/main" xmlns="" id="{BD775817-67AC-9677-B516-D345A9239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104" y="2422182"/>
            <a:ext cx="3399535" cy="1626727"/>
          </a:xfrm>
          <a:prstGeom prst="rect">
            <a:avLst/>
          </a:prstGeom>
        </p:spPr>
      </p:pic>
      <p:sp>
        <p:nvSpPr>
          <p:cNvPr id="21" name="PlaceHolder 1">
            <a:extLst>
              <a:ext uri="{FF2B5EF4-FFF2-40B4-BE49-F238E27FC236}">
                <a16:creationId xmlns:a16="http://schemas.microsoft.com/office/drawing/2014/main" xmlns="" id="{1191AC7E-ADD7-EBEB-CC92-ED583F6F5BAE}"/>
              </a:ext>
            </a:extLst>
          </p:cNvPr>
          <p:cNvSpPr txBox="1">
            <a:spLocks/>
          </p:cNvSpPr>
          <p:nvPr/>
        </p:nvSpPr>
        <p:spPr>
          <a:xfrm>
            <a:off x="656400" y="3784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GEOTECNOLOGIAS: O FRAMEWORK DA CIDADE RESPONSIVA</a:t>
            </a:r>
            <a:endParaRPr lang="pt-BR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6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96B12C7-5918-F5BC-8C44-EC4474F0B02B}"/>
              </a:ext>
            </a:extLst>
          </p:cNvPr>
          <p:cNvSpPr txBox="1"/>
          <p:nvPr/>
        </p:nvSpPr>
        <p:spPr>
          <a:xfrm>
            <a:off x="480600" y="2849760"/>
            <a:ext cx="4559712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Imagem &amp; Esri</a:t>
            </a:r>
            <a:endParaRPr lang="pt-BR" sz="4000" b="0" strike="noStrike" spc="-1" dirty="0">
              <a:solidFill>
                <a:srgbClr val="000000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0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IMAGEM GEOSISTEMAS</a:t>
            </a:r>
          </a:p>
        </p:txBody>
      </p:sp>
      <p:pic>
        <p:nvPicPr>
          <p:cNvPr id="8" name="Picture 2" descr="Série de webinars: os ODS e a Covid-19">
            <a:extLst>
              <a:ext uri="{FF2B5EF4-FFF2-40B4-BE49-F238E27FC236}">
                <a16:creationId xmlns:a16="http://schemas.microsoft.com/office/drawing/2014/main" xmlns="" id="{2E707365-8875-CF75-329A-B6D67353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84" y="5061303"/>
            <a:ext cx="98630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44B18E69-AC92-A1F3-2548-88C06BE45A86}"/>
              </a:ext>
            </a:extLst>
          </p:cNvPr>
          <p:cNvGrpSpPr/>
          <p:nvPr/>
        </p:nvGrpSpPr>
        <p:grpSpPr>
          <a:xfrm>
            <a:off x="9028790" y="5007423"/>
            <a:ext cx="504000" cy="559174"/>
            <a:chOff x="8568435" y="5035808"/>
            <a:chExt cx="504000" cy="559174"/>
          </a:xfrm>
        </p:grpSpPr>
        <p:pic>
          <p:nvPicPr>
            <p:cNvPr id="7" name="Imagem 6" descr="Diagrama, Texto&#10;&#10;Descrição gerada automaticamente">
              <a:extLst>
                <a:ext uri="{FF2B5EF4-FFF2-40B4-BE49-F238E27FC236}">
                  <a16:creationId xmlns:a16="http://schemas.microsoft.com/office/drawing/2014/main" xmlns="" id="{9D2B3096-FDA9-0DBF-BBDE-1A8B8FFFA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1"/>
            <a:stretch/>
          </p:blipFill>
          <p:spPr>
            <a:xfrm>
              <a:off x="8589176" y="5035808"/>
              <a:ext cx="468334" cy="468000"/>
            </a:xfrm>
            <a:prstGeom prst="rect">
              <a:avLst/>
            </a:prstGeom>
          </p:spPr>
        </p:pic>
        <p:pic>
          <p:nvPicPr>
            <p:cNvPr id="9" name="Imagem 8" descr="Diagrama, Texto&#10;&#10;Descrição gerada automaticamente">
              <a:extLst>
                <a:ext uri="{FF2B5EF4-FFF2-40B4-BE49-F238E27FC236}">
                  <a16:creationId xmlns:a16="http://schemas.microsoft.com/office/drawing/2014/main" xmlns="" id="{409CAC26-DB97-913E-96DB-53707A099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70"/>
            <a:stretch/>
          </p:blipFill>
          <p:spPr>
            <a:xfrm>
              <a:off x="8568435" y="5527959"/>
              <a:ext cx="504000" cy="67023"/>
            </a:xfrm>
            <a:prstGeom prst="rect">
              <a:avLst/>
            </a:prstGeom>
          </p:spPr>
        </p:pic>
      </p:grpSp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xmlns="" id="{9B1DA33D-EBD4-D858-F893-43FF5805E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84" y="4961210"/>
            <a:ext cx="849243" cy="652576"/>
          </a:xfrm>
          <a:prstGeom prst="rect">
            <a:avLst/>
          </a:prstGeom>
        </p:spPr>
      </p:pic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D24C16AB-C915-B976-3B74-8FD7BC6583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43" y="4961210"/>
            <a:ext cx="521390" cy="651600"/>
          </a:xfrm>
          <a:prstGeom prst="rect">
            <a:avLst/>
          </a:prstGeom>
        </p:spPr>
      </p:pic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120208"/>
            <a:ext cx="4777448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 dirty="0">
              <a:solidFill>
                <a:srgbClr val="3465A4"/>
              </a:solidFill>
              <a:latin typeface="Gill Sans MT" panose="020B0502020104020203" pitchFamily="34" charset="0"/>
            </a:endParaRPr>
          </a:p>
          <a:p>
            <a:pPr indent="0">
              <a:buNone/>
            </a:pPr>
            <a:endParaRPr lang="pt-BR" sz="1800" spc="-1" dirty="0">
              <a:solidFill>
                <a:srgbClr val="3465A4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Somos uma empresa brasileira integrante do Grupo Imagem e líder em Geotecnologias.</a:t>
            </a:r>
          </a:p>
          <a:p>
            <a:pPr algn="just"/>
            <a:endParaRPr lang="pt-BR" sz="800" spc="-1" dirty="0">
              <a:solidFill>
                <a:srgbClr val="FF296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Há mais de três décadas integramos tecnologias globais de vanguarda em GIS (</a:t>
            </a:r>
            <a:r>
              <a:rPr lang="pt-BR" sz="1800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Geographic</a:t>
            </a:r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</a:t>
            </a:r>
            <a:r>
              <a:rPr lang="pt-BR" sz="1800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Information</a:t>
            </a:r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System), Sensoriamento Remoto, </a:t>
            </a:r>
            <a:r>
              <a:rPr lang="pt-BR" sz="1800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Location</a:t>
            </a:r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</a:t>
            </a:r>
            <a:r>
              <a:rPr lang="pt-BR" sz="1800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Intelligence</a:t>
            </a:r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e </a:t>
            </a:r>
            <a:r>
              <a:rPr lang="pt-BR" sz="1800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Analytics</a:t>
            </a:r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para impulsionar negócios dos diversos segmentos da indústria e governos.</a:t>
            </a:r>
          </a:p>
          <a:p>
            <a:pPr algn="just"/>
            <a:endParaRPr lang="pt-BR" sz="800" spc="-1" dirty="0">
              <a:solidFill>
                <a:srgbClr val="FF2966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1800" spc="-1" dirty="0">
                <a:solidFill>
                  <a:srgbClr val="FF2966"/>
                </a:solidFill>
                <a:latin typeface="Gill Sans MT" panose="020B0502020104020203" pitchFamily="34" charset="0"/>
              </a:rPr>
              <a:t>Ao nosso portfólio, aliamos as melhores práticas de gestão de pessoas e de negócio. E com uma equipe multidisciplinar e de alta performance entregamos soluções que geram valor aos nossos mais de 4 mil Clientes no Brasil.</a:t>
            </a:r>
          </a:p>
        </p:txBody>
      </p:sp>
      <p:pic>
        <p:nvPicPr>
          <p:cNvPr id="17" name="Imagem 16" descr="Mulher sentada em uma cadeira&#10;&#10;Descrição gerada automaticamente com confiança média">
            <a:extLst>
              <a:ext uri="{FF2B5EF4-FFF2-40B4-BE49-F238E27FC236}">
                <a16:creationId xmlns:a16="http://schemas.microsoft.com/office/drawing/2014/main" xmlns="" id="{601EEECC-18A3-D958-CD92-9B7A1B4B0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17010"/>
          <a:stretch/>
        </p:blipFill>
        <p:spPr>
          <a:xfrm>
            <a:off x="5925611" y="-18234"/>
            <a:ext cx="2584834" cy="1062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45D7C80B-8EC4-48D3-D394-01E7E32418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09" r="51467" b="8906"/>
          <a:stretch/>
        </p:blipFill>
        <p:spPr>
          <a:xfrm>
            <a:off x="5925611" y="1040515"/>
            <a:ext cx="2841397" cy="1371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agen 2">
            <a:extLst>
              <a:ext uri="{FF2B5EF4-FFF2-40B4-BE49-F238E27FC236}">
                <a16:creationId xmlns:a16="http://schemas.microsoft.com/office/drawing/2014/main" xmlns="" id="{99369497-531F-BACB-7F65-164FD625B8B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97" t="8147" r="-187" b="12195"/>
          <a:stretch/>
        </p:blipFill>
        <p:spPr>
          <a:xfrm>
            <a:off x="8311409" y="966039"/>
            <a:ext cx="1859425" cy="1938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E940F90-4FE4-6E5E-5877-516B24AE9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16343" r="747" b="42369"/>
          <a:stretch/>
        </p:blipFill>
        <p:spPr bwMode="auto">
          <a:xfrm>
            <a:off x="8311409" y="-37264"/>
            <a:ext cx="1831773" cy="100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77749554-C936-7415-A03B-43BD961C22F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612" t="17095" r="21228" b="22959"/>
          <a:stretch/>
        </p:blipFill>
        <p:spPr>
          <a:xfrm>
            <a:off x="5929655" y="2293883"/>
            <a:ext cx="4207758" cy="235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78F770C9-A692-C0F6-8672-6BFBCB00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11" y="4085928"/>
            <a:ext cx="2385798" cy="1589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ode ser uma imagem de 13 pessoas, pessoas em pé e texto que diz &quot;0P Imagem @esri IajemOuEL DL Gov Govfm 1mr SUZANO É CONSIDERADA CONSI CASO DE SUCESS DURANTE PREMIAÇÃO NACIONAL RODRIGO ASHIUCHI PREFEITO ស្ង แขวงมหน&quot;">
            <a:extLst>
              <a:ext uri="{FF2B5EF4-FFF2-40B4-BE49-F238E27FC236}">
                <a16:creationId xmlns:a16="http://schemas.microsoft.com/office/drawing/2014/main" xmlns="" id="{5093567D-6D07-A978-D6E8-745256AFD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b="58366"/>
          <a:stretch/>
        </p:blipFill>
        <p:spPr bwMode="auto">
          <a:xfrm flipH="1">
            <a:off x="7586186" y="4098436"/>
            <a:ext cx="3538432" cy="1572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0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ri User Conference Highlights Where Mapping Technology Is Headed ...">
            <a:extLst>
              <a:ext uri="{FF2B5EF4-FFF2-40B4-BE49-F238E27FC236}">
                <a16:creationId xmlns:a16="http://schemas.microsoft.com/office/drawing/2014/main" xmlns="" id="{FC385367-6E74-1D27-A574-5B714F7EB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9852" y="0"/>
            <a:ext cx="4110773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ESRI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993710"/>
            <a:ext cx="4777448" cy="258468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just">
              <a:buNone/>
            </a:pPr>
            <a:r>
              <a:rPr lang="pt-BR" sz="1800" b="0" strike="noStrike" spc="-1" dirty="0">
                <a:solidFill>
                  <a:srgbClr val="FF2966"/>
                </a:solidFill>
                <a:latin typeface="Gill Sans MT" panose="020B0502020104020203" pitchFamily="34" charset="0"/>
              </a:rPr>
              <a:t>Somos distribuidores oficiais do melhor Sistema de Informações Geográficas (GIS) e </a:t>
            </a:r>
            <a:r>
              <a:rPr lang="pt-BR" sz="1800" b="0" strike="noStrike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Location</a:t>
            </a:r>
            <a:r>
              <a:rPr lang="pt-BR" sz="1800" b="0" strike="noStrike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</a:t>
            </a:r>
            <a:r>
              <a:rPr lang="pt-BR" sz="1800" b="0" strike="noStrike" spc="-1" dirty="0" err="1">
                <a:solidFill>
                  <a:srgbClr val="FF2966"/>
                </a:solidFill>
                <a:latin typeface="Gill Sans MT" panose="020B0502020104020203" pitchFamily="34" charset="0"/>
              </a:rPr>
              <a:t>Intelligence</a:t>
            </a:r>
            <a:r>
              <a:rPr lang="pt-BR" sz="1800" b="0" strike="noStrike" spc="-1" dirty="0">
                <a:solidFill>
                  <a:srgbClr val="FF2966"/>
                </a:solidFill>
                <a:latin typeface="Gill Sans MT" panose="020B0502020104020203" pitchFamily="34" charset="0"/>
              </a:rPr>
              <a:t> do mundo – o ArcGIS da empresa americana Esri.</a:t>
            </a:r>
          </a:p>
          <a:p>
            <a:pPr indent="0" algn="just">
              <a:buNone/>
            </a:pPr>
            <a:endParaRPr lang="pt-BR" sz="1800" spc="-1" dirty="0">
              <a:solidFill>
                <a:srgbClr val="FF2966"/>
              </a:solidFill>
              <a:latin typeface="Gill Sans MT" panose="020B0502020104020203" pitchFamily="34" charset="0"/>
            </a:endParaRPr>
          </a:p>
          <a:p>
            <a:pPr indent="0" algn="just">
              <a:buNone/>
            </a:pPr>
            <a:r>
              <a:rPr lang="pt-BR" sz="1800" b="0" strike="noStrike" spc="-1" dirty="0">
                <a:solidFill>
                  <a:srgbClr val="FF2966"/>
                </a:solidFill>
                <a:latin typeface="Gill Sans MT" panose="020B0502020104020203" pitchFamily="34" charset="0"/>
              </a:rPr>
              <a:t>A tecnologia Esri está presente em 350 mil organizações no mundo, contemplando 75% da Fortune 1.000.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3538E86-B1B4-4564-6698-D8299CC75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2966">
                <a:tint val="45000"/>
                <a:satMod val="400000"/>
              </a:srgbClr>
            </a:duotone>
          </a:blip>
          <a:srcRect t="70267"/>
          <a:stretch/>
        </p:blipFill>
        <p:spPr>
          <a:xfrm>
            <a:off x="138547" y="3295688"/>
            <a:ext cx="5831305" cy="12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ALGUNS DOS NOSSOS CLIENTES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B5D8BA2A-754C-BDD3-EFA6-1A6BEAE06505}"/>
              </a:ext>
            </a:extLst>
          </p:cNvPr>
          <p:cNvGrpSpPr/>
          <p:nvPr/>
        </p:nvGrpSpPr>
        <p:grpSpPr>
          <a:xfrm>
            <a:off x="719820" y="1057868"/>
            <a:ext cx="8640000" cy="3744000"/>
            <a:chOff x="1077173" y="1810730"/>
            <a:chExt cx="9852857" cy="458698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D346C356-460F-800E-BAE3-7D13E81DD180}"/>
                </a:ext>
              </a:extLst>
            </p:cNvPr>
            <p:cNvSpPr txBox="1"/>
            <p:nvPr/>
          </p:nvSpPr>
          <p:spPr>
            <a:xfrm>
              <a:off x="1077173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EB34DD1C-C9CA-F8D3-FE3F-C1CED9E47926}"/>
                </a:ext>
              </a:extLst>
            </p:cNvPr>
            <p:cNvSpPr txBox="1"/>
            <p:nvPr/>
          </p:nvSpPr>
          <p:spPr>
            <a:xfrm>
              <a:off x="1077173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1DC19353-409E-64F6-940D-EC809D08AD5B}"/>
                </a:ext>
              </a:extLst>
            </p:cNvPr>
            <p:cNvSpPr txBox="1"/>
            <p:nvPr/>
          </p:nvSpPr>
          <p:spPr>
            <a:xfrm>
              <a:off x="1077173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C57D0EAC-8F12-A9D5-A401-E5A302CEFF9B}"/>
                </a:ext>
              </a:extLst>
            </p:cNvPr>
            <p:cNvSpPr txBox="1"/>
            <p:nvPr/>
          </p:nvSpPr>
          <p:spPr>
            <a:xfrm>
              <a:off x="1077173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2D0E87EB-1533-F8DB-D463-9C3E889FC26C}"/>
                </a:ext>
              </a:extLst>
            </p:cNvPr>
            <p:cNvSpPr txBox="1"/>
            <p:nvPr/>
          </p:nvSpPr>
          <p:spPr>
            <a:xfrm>
              <a:off x="2322826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8EE6D901-F6F9-6E95-1A76-EABA6CCC1342}"/>
                </a:ext>
              </a:extLst>
            </p:cNvPr>
            <p:cNvSpPr txBox="1"/>
            <p:nvPr/>
          </p:nvSpPr>
          <p:spPr>
            <a:xfrm>
              <a:off x="2322826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4F11896B-B5A3-EEF1-CD6F-75472458AA7C}"/>
                </a:ext>
              </a:extLst>
            </p:cNvPr>
            <p:cNvSpPr txBox="1"/>
            <p:nvPr/>
          </p:nvSpPr>
          <p:spPr>
            <a:xfrm>
              <a:off x="2322826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9568276E-4F44-78FD-BC56-5A32DB4AB44C}"/>
                </a:ext>
              </a:extLst>
            </p:cNvPr>
            <p:cNvSpPr txBox="1"/>
            <p:nvPr/>
          </p:nvSpPr>
          <p:spPr>
            <a:xfrm>
              <a:off x="2322826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308B2427-114C-B66C-A058-C556BCEB44E7}"/>
                </a:ext>
              </a:extLst>
            </p:cNvPr>
            <p:cNvSpPr txBox="1"/>
            <p:nvPr/>
          </p:nvSpPr>
          <p:spPr>
            <a:xfrm>
              <a:off x="3568479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82DC1EC3-D5DE-79D0-2BF5-9DFA98EF65A5}"/>
                </a:ext>
              </a:extLst>
            </p:cNvPr>
            <p:cNvSpPr txBox="1"/>
            <p:nvPr/>
          </p:nvSpPr>
          <p:spPr>
            <a:xfrm>
              <a:off x="3568479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7F2526C7-0D47-AAAC-4A97-B55A8CC5D88C}"/>
                </a:ext>
              </a:extLst>
            </p:cNvPr>
            <p:cNvSpPr txBox="1"/>
            <p:nvPr/>
          </p:nvSpPr>
          <p:spPr>
            <a:xfrm>
              <a:off x="3568479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EA56A1AF-8E4C-72B0-9EDF-54B6957B8B4A}"/>
                </a:ext>
              </a:extLst>
            </p:cNvPr>
            <p:cNvSpPr txBox="1"/>
            <p:nvPr/>
          </p:nvSpPr>
          <p:spPr>
            <a:xfrm>
              <a:off x="3568479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C7D31677-58E6-D037-D2D7-4C8B12B400C5}"/>
                </a:ext>
              </a:extLst>
            </p:cNvPr>
            <p:cNvSpPr txBox="1"/>
            <p:nvPr/>
          </p:nvSpPr>
          <p:spPr>
            <a:xfrm>
              <a:off x="4812893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8CA971BB-25D9-17BE-4535-CFFFC22EA282}"/>
                </a:ext>
              </a:extLst>
            </p:cNvPr>
            <p:cNvSpPr txBox="1"/>
            <p:nvPr/>
          </p:nvSpPr>
          <p:spPr>
            <a:xfrm>
              <a:off x="4812893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AE97A1F4-0661-E54D-E038-152E5ACE94AC}"/>
                </a:ext>
              </a:extLst>
            </p:cNvPr>
            <p:cNvSpPr txBox="1"/>
            <p:nvPr/>
          </p:nvSpPr>
          <p:spPr>
            <a:xfrm>
              <a:off x="4812893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C8B6197B-FAF6-F413-5F31-237E69104598}"/>
                </a:ext>
              </a:extLst>
            </p:cNvPr>
            <p:cNvSpPr txBox="1"/>
            <p:nvPr/>
          </p:nvSpPr>
          <p:spPr>
            <a:xfrm>
              <a:off x="4812893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993B60F5-FDF4-04BF-FD12-3EBB00AA5972}"/>
                </a:ext>
              </a:extLst>
            </p:cNvPr>
            <p:cNvSpPr txBox="1"/>
            <p:nvPr/>
          </p:nvSpPr>
          <p:spPr>
            <a:xfrm>
              <a:off x="6057307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769A263C-EA21-0EF7-6B1D-3F8DA4CB846B}"/>
                </a:ext>
              </a:extLst>
            </p:cNvPr>
            <p:cNvSpPr txBox="1"/>
            <p:nvPr/>
          </p:nvSpPr>
          <p:spPr>
            <a:xfrm>
              <a:off x="6057307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xmlns="" id="{B584D377-48EC-2244-6A86-BFD5F722C873}"/>
                </a:ext>
              </a:extLst>
            </p:cNvPr>
            <p:cNvSpPr txBox="1"/>
            <p:nvPr/>
          </p:nvSpPr>
          <p:spPr>
            <a:xfrm>
              <a:off x="6057307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xmlns="" id="{8450620E-4CDB-CCB0-100F-3DE5D9F5961B}"/>
                </a:ext>
              </a:extLst>
            </p:cNvPr>
            <p:cNvSpPr txBox="1"/>
            <p:nvPr/>
          </p:nvSpPr>
          <p:spPr>
            <a:xfrm>
              <a:off x="6057307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F5359541-96B1-653D-43E7-160A5E92A4A7}"/>
                </a:ext>
              </a:extLst>
            </p:cNvPr>
            <p:cNvSpPr txBox="1"/>
            <p:nvPr/>
          </p:nvSpPr>
          <p:spPr>
            <a:xfrm>
              <a:off x="7301721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D3545817-E8AB-0942-4EFD-841ADE6C9112}"/>
                </a:ext>
              </a:extLst>
            </p:cNvPr>
            <p:cNvSpPr txBox="1"/>
            <p:nvPr/>
          </p:nvSpPr>
          <p:spPr>
            <a:xfrm>
              <a:off x="7301721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4B1600AA-B31D-0973-4E6A-61A98C6A1C93}"/>
                </a:ext>
              </a:extLst>
            </p:cNvPr>
            <p:cNvSpPr txBox="1"/>
            <p:nvPr/>
          </p:nvSpPr>
          <p:spPr>
            <a:xfrm>
              <a:off x="7301721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6BAB8803-4BBF-BEFB-3A4B-C3D3BB64F730}"/>
                </a:ext>
              </a:extLst>
            </p:cNvPr>
            <p:cNvSpPr txBox="1"/>
            <p:nvPr/>
          </p:nvSpPr>
          <p:spPr>
            <a:xfrm>
              <a:off x="7301721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18EB8198-3BB7-117A-C461-FF03A7C863D3}"/>
                </a:ext>
              </a:extLst>
            </p:cNvPr>
            <p:cNvSpPr txBox="1"/>
            <p:nvPr/>
          </p:nvSpPr>
          <p:spPr>
            <a:xfrm>
              <a:off x="8545252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xmlns="" id="{A4C18F23-E1D8-4F2D-B551-CC8083B75C28}"/>
                </a:ext>
              </a:extLst>
            </p:cNvPr>
            <p:cNvSpPr txBox="1"/>
            <p:nvPr/>
          </p:nvSpPr>
          <p:spPr>
            <a:xfrm>
              <a:off x="8545252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xmlns="" id="{94031566-738F-0989-F18D-61982AFC7874}"/>
                </a:ext>
              </a:extLst>
            </p:cNvPr>
            <p:cNvSpPr txBox="1"/>
            <p:nvPr/>
          </p:nvSpPr>
          <p:spPr>
            <a:xfrm>
              <a:off x="8545252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712F20F5-6068-B1F5-682F-2090D437536B}"/>
                </a:ext>
              </a:extLst>
            </p:cNvPr>
            <p:cNvSpPr txBox="1"/>
            <p:nvPr/>
          </p:nvSpPr>
          <p:spPr>
            <a:xfrm>
              <a:off x="8545252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xmlns="" id="{CD5F5553-4B4A-B482-0CA1-F249547A8AF2}"/>
                </a:ext>
              </a:extLst>
            </p:cNvPr>
            <p:cNvSpPr txBox="1"/>
            <p:nvPr/>
          </p:nvSpPr>
          <p:spPr>
            <a:xfrm>
              <a:off x="9788783" y="1810730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xmlns="" id="{913EF5CB-3A32-9E44-4E6E-0A1D155633D5}"/>
                </a:ext>
              </a:extLst>
            </p:cNvPr>
            <p:cNvSpPr txBox="1"/>
            <p:nvPr/>
          </p:nvSpPr>
          <p:spPr>
            <a:xfrm>
              <a:off x="9788783" y="2566019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D19B049E-54AD-7B69-D2FF-984801905A40}"/>
                </a:ext>
              </a:extLst>
            </p:cNvPr>
            <p:cNvSpPr txBox="1"/>
            <p:nvPr/>
          </p:nvSpPr>
          <p:spPr>
            <a:xfrm>
              <a:off x="9788783" y="336791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xmlns="" id="{F168AD56-38FD-AEF6-4F15-FD8857F9CE58}"/>
                </a:ext>
              </a:extLst>
            </p:cNvPr>
            <p:cNvSpPr txBox="1"/>
            <p:nvPr/>
          </p:nvSpPr>
          <p:spPr>
            <a:xfrm>
              <a:off x="9788783" y="41046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xmlns="" id="{E168BD8D-D976-B3A2-4DC1-BC033BADD6BB}"/>
                </a:ext>
              </a:extLst>
            </p:cNvPr>
            <p:cNvSpPr txBox="1"/>
            <p:nvPr/>
          </p:nvSpPr>
          <p:spPr>
            <a:xfrm>
              <a:off x="1077173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xmlns="" id="{A134F45D-7A99-8F2E-1B16-ED03F8A42996}"/>
                </a:ext>
              </a:extLst>
            </p:cNvPr>
            <p:cNvSpPr txBox="1"/>
            <p:nvPr/>
          </p:nvSpPr>
          <p:spPr>
            <a:xfrm>
              <a:off x="2322826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DB6B80BC-02C5-247E-BFA1-FD9FF12E899A}"/>
                </a:ext>
              </a:extLst>
            </p:cNvPr>
            <p:cNvSpPr txBox="1"/>
            <p:nvPr/>
          </p:nvSpPr>
          <p:spPr>
            <a:xfrm>
              <a:off x="3568479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CD46B933-6278-DEB2-F74D-9908F1F9D02D}"/>
                </a:ext>
              </a:extLst>
            </p:cNvPr>
            <p:cNvSpPr txBox="1"/>
            <p:nvPr/>
          </p:nvSpPr>
          <p:spPr>
            <a:xfrm>
              <a:off x="4812893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xmlns="" id="{1A95A3E4-283F-65E4-F594-7A58A1C19521}"/>
                </a:ext>
              </a:extLst>
            </p:cNvPr>
            <p:cNvSpPr txBox="1"/>
            <p:nvPr/>
          </p:nvSpPr>
          <p:spPr>
            <a:xfrm>
              <a:off x="6057307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xmlns="" id="{10A12CC6-69F1-4200-EFAD-D52B7A327E31}"/>
                </a:ext>
              </a:extLst>
            </p:cNvPr>
            <p:cNvSpPr txBox="1"/>
            <p:nvPr/>
          </p:nvSpPr>
          <p:spPr>
            <a:xfrm>
              <a:off x="7301721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xmlns="" id="{019024A5-B489-B70E-FDAD-1C4B37A5F999}"/>
                </a:ext>
              </a:extLst>
            </p:cNvPr>
            <p:cNvSpPr txBox="1"/>
            <p:nvPr/>
          </p:nvSpPr>
          <p:spPr>
            <a:xfrm>
              <a:off x="8545252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xmlns="" id="{35B04701-5AEF-B15C-B17F-9A0708A080C5}"/>
                </a:ext>
              </a:extLst>
            </p:cNvPr>
            <p:cNvSpPr txBox="1"/>
            <p:nvPr/>
          </p:nvSpPr>
          <p:spPr>
            <a:xfrm>
              <a:off x="9788783" y="4922797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xmlns="" id="{5FBD6475-2D61-0166-3EFB-4D380BEF09D3}"/>
                </a:ext>
              </a:extLst>
            </p:cNvPr>
            <p:cNvSpPr txBox="1"/>
            <p:nvPr/>
          </p:nvSpPr>
          <p:spPr>
            <a:xfrm>
              <a:off x="1077173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xmlns="" id="{5830E57E-BDB0-35B6-6681-C2C3B164A9FF}"/>
                </a:ext>
              </a:extLst>
            </p:cNvPr>
            <p:cNvSpPr txBox="1"/>
            <p:nvPr/>
          </p:nvSpPr>
          <p:spPr>
            <a:xfrm>
              <a:off x="2322826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xmlns="" id="{9FF89FAE-7704-DBF9-91BC-6D33AA312742}"/>
                </a:ext>
              </a:extLst>
            </p:cNvPr>
            <p:cNvSpPr txBox="1"/>
            <p:nvPr/>
          </p:nvSpPr>
          <p:spPr>
            <a:xfrm>
              <a:off x="3568479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xmlns="" id="{6373FC2B-082D-1466-9417-A517AC508DAC}"/>
                </a:ext>
              </a:extLst>
            </p:cNvPr>
            <p:cNvSpPr txBox="1"/>
            <p:nvPr/>
          </p:nvSpPr>
          <p:spPr>
            <a:xfrm>
              <a:off x="4812893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F195649F-264C-093B-4408-09EF32D398E6}"/>
                </a:ext>
              </a:extLst>
            </p:cNvPr>
            <p:cNvSpPr txBox="1"/>
            <p:nvPr/>
          </p:nvSpPr>
          <p:spPr>
            <a:xfrm>
              <a:off x="6057307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xmlns="" id="{8EFBCA5B-F5A1-54DE-0261-18DF67795F54}"/>
                </a:ext>
              </a:extLst>
            </p:cNvPr>
            <p:cNvSpPr txBox="1"/>
            <p:nvPr/>
          </p:nvSpPr>
          <p:spPr>
            <a:xfrm>
              <a:off x="7301721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xmlns="" id="{78D53CA7-4C26-489C-F137-3BDF0BA7CA88}"/>
                </a:ext>
              </a:extLst>
            </p:cNvPr>
            <p:cNvSpPr txBox="1"/>
            <p:nvPr/>
          </p:nvSpPr>
          <p:spPr>
            <a:xfrm>
              <a:off x="8545252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xmlns="" id="{5F2F481E-F082-67EA-3A2B-180CD4E42200}"/>
                </a:ext>
              </a:extLst>
            </p:cNvPr>
            <p:cNvSpPr txBox="1"/>
            <p:nvPr/>
          </p:nvSpPr>
          <p:spPr>
            <a:xfrm>
              <a:off x="9788783" y="5679481"/>
              <a:ext cx="1141247" cy="6180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91440" bIns="164592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marL="115888" marR="0" lvl="0" indent="-115888" defTabSz="457200" fontAlgn="auto">
                <a:lnSpc>
                  <a:spcPts val="14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9F2">
                    <a:lumMod val="40000"/>
                    <a:lumOff val="60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</a:defRPr>
              </a:lvl1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endParaRPr lang="pt-BR"/>
            </a:p>
          </p:txBody>
        </p:sp>
        <p:pic>
          <p:nvPicPr>
            <p:cNvPr id="62" name="Picture 6" descr="SecretariaInfra_MeioambienteSP">
              <a:hlinkClick r:id="rId3"/>
              <a:extLst>
                <a:ext uri="{FF2B5EF4-FFF2-40B4-BE49-F238E27FC236}">
                  <a16:creationId xmlns:a16="http://schemas.microsoft.com/office/drawing/2014/main" xmlns="" id="{72DE2B40-8C89-FDFC-A813-872F7B9B6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78"/>
            <a:stretch/>
          </p:blipFill>
          <p:spPr bwMode="auto">
            <a:xfrm>
              <a:off x="4906831" y="1916070"/>
              <a:ext cx="953369" cy="389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4" descr="Prefeitura de Niterói vai injetar R$ 150 milhões na economia da ...">
              <a:extLst>
                <a:ext uri="{FF2B5EF4-FFF2-40B4-BE49-F238E27FC236}">
                  <a16:creationId xmlns:a16="http://schemas.microsoft.com/office/drawing/2014/main" xmlns="" id="{0971E27E-EB77-3BEE-3C92-4C7171DDDE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56"/>
            <a:stretch/>
          </p:blipFill>
          <p:spPr bwMode="auto">
            <a:xfrm>
              <a:off x="1420278" y="4082427"/>
              <a:ext cx="692988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4" descr="Maringá">
              <a:extLst>
                <a:ext uri="{FF2B5EF4-FFF2-40B4-BE49-F238E27FC236}">
                  <a16:creationId xmlns:a16="http://schemas.microsoft.com/office/drawing/2014/main" xmlns="" id="{107D53A2-29CD-C133-D931-C4A4C4922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348" y="1920784"/>
              <a:ext cx="916895" cy="400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4" descr="CPRM">
              <a:extLst>
                <a:ext uri="{FF2B5EF4-FFF2-40B4-BE49-F238E27FC236}">
                  <a16:creationId xmlns:a16="http://schemas.microsoft.com/office/drawing/2014/main" xmlns="" id="{E0850068-81AB-3F21-B59F-55CE54038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927" y="3505640"/>
              <a:ext cx="973606" cy="318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6" descr="sabesp">
              <a:extLst>
                <a:ext uri="{FF2B5EF4-FFF2-40B4-BE49-F238E27FC236}">
                  <a16:creationId xmlns:a16="http://schemas.microsoft.com/office/drawing/2014/main" xmlns="" id="{1A2F4CF3-2293-3F9D-7A88-B56A48AB1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64184" y="2600062"/>
              <a:ext cx="51582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ases">
              <a:hlinkClick r:id="rId9"/>
              <a:extLst>
                <a:ext uri="{FF2B5EF4-FFF2-40B4-BE49-F238E27FC236}">
                  <a16:creationId xmlns:a16="http://schemas.microsoft.com/office/drawing/2014/main" xmlns="" id="{D98EAB7C-200A-590E-DAAE-3B8538227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975" y="1881706"/>
              <a:ext cx="901799" cy="47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opel Energia e Copel Telecom: qual a diferença entre elas ...">
              <a:extLst>
                <a:ext uri="{FF2B5EF4-FFF2-40B4-BE49-F238E27FC236}">
                  <a16:creationId xmlns:a16="http://schemas.microsoft.com/office/drawing/2014/main" xmlns="" id="{930A7316-775F-CCAE-2354-5D14289194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8"/>
            <a:stretch/>
          </p:blipFill>
          <p:spPr bwMode="auto">
            <a:xfrm>
              <a:off x="8815468" y="4100859"/>
              <a:ext cx="776632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56" descr="Unicamp">
              <a:extLst>
                <a:ext uri="{FF2B5EF4-FFF2-40B4-BE49-F238E27FC236}">
                  <a16:creationId xmlns:a16="http://schemas.microsoft.com/office/drawing/2014/main" xmlns="" id="{B6146C02-41A4-D3FB-A1DB-EC11E469C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93" y="5736507"/>
              <a:ext cx="475636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6" descr="GDF">
              <a:extLst>
                <a:ext uri="{FF2B5EF4-FFF2-40B4-BE49-F238E27FC236}">
                  <a16:creationId xmlns:a16="http://schemas.microsoft.com/office/drawing/2014/main" xmlns="" id="{E28128C8-662C-259C-24AD-F7E3A75F6C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127" y="3472995"/>
              <a:ext cx="872083" cy="415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8" descr="codemar">
              <a:extLst>
                <a:ext uri="{FF2B5EF4-FFF2-40B4-BE49-F238E27FC236}">
                  <a16:creationId xmlns:a16="http://schemas.microsoft.com/office/drawing/2014/main" xmlns="" id="{27F5A6DC-11EA-D9C5-FFC2-816FE3C1D6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312"/>
            <a:stretch/>
          </p:blipFill>
          <p:spPr bwMode="auto">
            <a:xfrm>
              <a:off x="1122304" y="5574691"/>
              <a:ext cx="1028102" cy="82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6" descr="DNIT">
              <a:extLst>
                <a:ext uri="{FF2B5EF4-FFF2-40B4-BE49-F238E27FC236}">
                  <a16:creationId xmlns:a16="http://schemas.microsoft.com/office/drawing/2014/main" xmlns="" id="{C1AB5563-9EEC-D78B-BC36-AB20D436D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740" y="5010389"/>
              <a:ext cx="1047086" cy="48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6" descr="CREA_goias">
              <a:extLst>
                <a:ext uri="{FF2B5EF4-FFF2-40B4-BE49-F238E27FC236}">
                  <a16:creationId xmlns:a16="http://schemas.microsoft.com/office/drawing/2014/main" xmlns="" id="{66C546AF-2FC0-068C-E302-C3A0D5259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8145" y="4310470"/>
              <a:ext cx="1005179" cy="242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 descr="Como trabalhar na UnB | Concurso, vagas, oportunidades">
              <a:extLst>
                <a:ext uri="{FF2B5EF4-FFF2-40B4-BE49-F238E27FC236}">
                  <a16:creationId xmlns:a16="http://schemas.microsoft.com/office/drawing/2014/main" xmlns="" id="{141EF1C6-83D5-B316-6F5D-C470645DD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406" y="2644243"/>
              <a:ext cx="468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xmlns="" id="{C3F1DDA7-BCBE-A4B2-BDAC-6EFA51CD5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407" y="1947812"/>
              <a:ext cx="978656" cy="32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6" descr="O que cai na prova: Prefeitura de Recife - PE">
              <a:extLst>
                <a:ext uri="{FF2B5EF4-FFF2-40B4-BE49-F238E27FC236}">
                  <a16:creationId xmlns:a16="http://schemas.microsoft.com/office/drawing/2014/main" xmlns="" id="{A2F9D949-5CD4-3855-3D6E-6796AAEB4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912" y="2553883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50">
              <a:extLst>
                <a:ext uri="{FF2B5EF4-FFF2-40B4-BE49-F238E27FC236}">
                  <a16:creationId xmlns:a16="http://schemas.microsoft.com/office/drawing/2014/main" xmlns="" id="{D4D03C68-29AB-B18E-3CC1-84140D039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7" r="15195"/>
            <a:stretch/>
          </p:blipFill>
          <p:spPr bwMode="auto">
            <a:xfrm>
              <a:off x="4861538" y="2503813"/>
              <a:ext cx="1032620" cy="72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0" descr="PREFEITURA DO RIO DE JANEIRO (RJ) abre CONCURSO PÚBLICO - 112 ...">
              <a:hlinkClick r:id="rId21"/>
              <a:extLst>
                <a:ext uri="{FF2B5EF4-FFF2-40B4-BE49-F238E27FC236}">
                  <a16:creationId xmlns:a16="http://schemas.microsoft.com/office/drawing/2014/main" xmlns="" id="{CA61EE20-F130-0811-8BCB-A3F5EC69D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8" y="3412900"/>
              <a:ext cx="924207" cy="510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0" descr="Petrobras">
              <a:extLst>
                <a:ext uri="{FF2B5EF4-FFF2-40B4-BE49-F238E27FC236}">
                  <a16:creationId xmlns:a16="http://schemas.microsoft.com/office/drawing/2014/main" xmlns="" id="{99A1C405-52C8-4492-FA58-DF4614EAC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861" y="5747076"/>
              <a:ext cx="791278" cy="46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0" name="Picture 82" descr="portodesuape">
              <a:extLst>
                <a:ext uri="{FF2B5EF4-FFF2-40B4-BE49-F238E27FC236}">
                  <a16:creationId xmlns:a16="http://schemas.microsoft.com/office/drawing/2014/main" xmlns="" id="{7CB45B09-9407-B68D-9548-8A365152E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861" y="5080550"/>
              <a:ext cx="785745" cy="30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0" descr="prefeitura-municipal-de-vitoria-es">
              <a:extLst>
                <a:ext uri="{FF2B5EF4-FFF2-40B4-BE49-F238E27FC236}">
                  <a16:creationId xmlns:a16="http://schemas.microsoft.com/office/drawing/2014/main" xmlns="" id="{88523340-7E6E-DD2E-FC1A-4C1647FCAC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0" t="9812" r="22365" b="10764"/>
            <a:stretch/>
          </p:blipFill>
          <p:spPr bwMode="auto">
            <a:xfrm>
              <a:off x="1414237" y="4927283"/>
              <a:ext cx="560358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Após pressão, gerente da Corsan de Garibaldi “entra pelo cano” | Geral |  Notícias | Portal Adesso">
              <a:extLst>
                <a:ext uri="{FF2B5EF4-FFF2-40B4-BE49-F238E27FC236}">
                  <a16:creationId xmlns:a16="http://schemas.microsoft.com/office/drawing/2014/main" xmlns="" id="{A70E01F0-3AC2-092C-C76D-E2424B405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662" y="5721974"/>
              <a:ext cx="632725" cy="506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AEMA CAPACITA COLABORADORES PARA GESTÃO AMBIENTAL">
              <a:extLst>
                <a:ext uri="{FF2B5EF4-FFF2-40B4-BE49-F238E27FC236}">
                  <a16:creationId xmlns:a16="http://schemas.microsoft.com/office/drawing/2014/main" xmlns="" id="{B979A0C1-FEE0-68CC-77D6-B5CD3F74C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301" y="5076152"/>
              <a:ext cx="1036278" cy="329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8" descr="DMAE">
              <a:extLst>
                <a:ext uri="{FF2B5EF4-FFF2-40B4-BE49-F238E27FC236}">
                  <a16:creationId xmlns:a16="http://schemas.microsoft.com/office/drawing/2014/main" xmlns="" id="{B736CD3A-C844-26CD-4DB0-18C134504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524" y="570891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Prefeitura de Salvador 2015 Logo Vector (.AI) Free Download">
              <a:extLst>
                <a:ext uri="{FF2B5EF4-FFF2-40B4-BE49-F238E27FC236}">
                  <a16:creationId xmlns:a16="http://schemas.microsoft.com/office/drawing/2014/main" xmlns="" id="{314958C3-176A-4FBF-1F4C-17977110A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184" y="5010389"/>
              <a:ext cx="1033908" cy="43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nova-logo-marica-09 | Prefeitura de Maricá">
              <a:extLst>
                <a:ext uri="{FF2B5EF4-FFF2-40B4-BE49-F238E27FC236}">
                  <a16:creationId xmlns:a16="http://schemas.microsoft.com/office/drawing/2014/main" xmlns="" id="{35138D00-6871-205D-84F4-B195EBCC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516" y="4214548"/>
              <a:ext cx="1201244" cy="43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Resultado de imagem para prefeitura de campo grande logo png">
              <a:extLst>
                <a:ext uri="{FF2B5EF4-FFF2-40B4-BE49-F238E27FC236}">
                  <a16:creationId xmlns:a16="http://schemas.microsoft.com/office/drawing/2014/main" xmlns="" id="{4F9EB039-E777-B869-315D-CF94A35B5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616" y="3508996"/>
              <a:ext cx="1002284" cy="33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34" descr="Prefeitura de Caxias do Sul – RS: Abre mais de 25 vagas em Concurso Público!">
              <a:extLst>
                <a:ext uri="{FF2B5EF4-FFF2-40B4-BE49-F238E27FC236}">
                  <a16:creationId xmlns:a16="http://schemas.microsoft.com/office/drawing/2014/main" xmlns="" id="{D60A429E-BB33-7F14-A2E7-D0C43FD4F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963" y="2724660"/>
              <a:ext cx="1017496" cy="269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Imagem relacionada">
              <a:extLst>
                <a:ext uri="{FF2B5EF4-FFF2-40B4-BE49-F238E27FC236}">
                  <a16:creationId xmlns:a16="http://schemas.microsoft.com/office/drawing/2014/main" xmlns="" id="{CC1874A8-3239-8649-7D1A-94ADC5D93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18" y="1849004"/>
              <a:ext cx="1091120" cy="562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" descr="Resultado de imagem para logo prefeitura de joinville">
              <a:extLst>
                <a:ext uri="{FF2B5EF4-FFF2-40B4-BE49-F238E27FC236}">
                  <a16:creationId xmlns:a16="http://schemas.microsoft.com/office/drawing/2014/main" xmlns="" id="{2DEFAD77-DFCF-FE54-0891-3ADC3C168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45" y="1936028"/>
              <a:ext cx="1014254" cy="385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 descr="Resultado de imagem para prefeitura de canoas logo png">
              <a:extLst>
                <a:ext uri="{FF2B5EF4-FFF2-40B4-BE49-F238E27FC236}">
                  <a16:creationId xmlns:a16="http://schemas.microsoft.com/office/drawing/2014/main" xmlns="" id="{B1AF4453-3CD9-A1DF-A527-848BDBF9F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737" y="3444579"/>
              <a:ext cx="1002284" cy="47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6" descr="Resultado de imagem para prefeitura de lucas rio verde logo png">
              <a:extLst>
                <a:ext uri="{FF2B5EF4-FFF2-40B4-BE49-F238E27FC236}">
                  <a16:creationId xmlns:a16="http://schemas.microsoft.com/office/drawing/2014/main" xmlns="" id="{BAB9146A-4A87-872E-80E8-1C3BB2E64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153" y="2610912"/>
              <a:ext cx="1493837" cy="54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Hino e Brasão - Prefeitura resgata a história de dois símbolos de Manaus -  Prefeitura Municipal de Manaus">
              <a:extLst>
                <a:ext uri="{FF2B5EF4-FFF2-40B4-BE49-F238E27FC236}">
                  <a16:creationId xmlns:a16="http://schemas.microsoft.com/office/drawing/2014/main" xmlns="" id="{D1F39A54-F781-CCE5-AFDC-1F99756FD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458" y="4901101"/>
              <a:ext cx="1235288" cy="69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8" descr="LOGO PREFEITURA DE CONTAGEM - KTM Engenharia">
              <a:extLst>
                <a:ext uri="{FF2B5EF4-FFF2-40B4-BE49-F238E27FC236}">
                  <a16:creationId xmlns:a16="http://schemas.microsoft.com/office/drawing/2014/main" xmlns="" id="{F5B5FC6F-3234-E636-FA99-680815F7F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151" y="5823210"/>
              <a:ext cx="951843" cy="33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6" descr="Blog - BBMNET LICITAÇÕES">
              <a:extLst>
                <a:ext uri="{FF2B5EF4-FFF2-40B4-BE49-F238E27FC236}">
                  <a16:creationId xmlns:a16="http://schemas.microsoft.com/office/drawing/2014/main" xmlns="" id="{5A8C7515-6D85-F0DF-635D-2E62C329D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216" y="4161111"/>
              <a:ext cx="970963" cy="50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0" descr="Concurso MP RJ: órgão confirma certame para preencher quadro de Auxiliares">
              <a:extLst>
                <a:ext uri="{FF2B5EF4-FFF2-40B4-BE49-F238E27FC236}">
                  <a16:creationId xmlns:a16="http://schemas.microsoft.com/office/drawing/2014/main" xmlns="" id="{EA382CCA-B3ED-B55C-91B0-EA408B5A79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73" b="14396"/>
            <a:stretch/>
          </p:blipFill>
          <p:spPr bwMode="auto">
            <a:xfrm>
              <a:off x="7343444" y="3405391"/>
              <a:ext cx="1035624" cy="553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6" descr="Logo IPAAM - IPAAM - IPAAM">
              <a:extLst>
                <a:ext uri="{FF2B5EF4-FFF2-40B4-BE49-F238E27FC236}">
                  <a16:creationId xmlns:a16="http://schemas.microsoft.com/office/drawing/2014/main" xmlns="" id="{69A6E8EC-6A51-1A97-E00D-1301187E6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077" y="2669589"/>
              <a:ext cx="990533" cy="44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8" descr="Concurso TERRACAP">
              <a:extLst>
                <a:ext uri="{FF2B5EF4-FFF2-40B4-BE49-F238E27FC236}">
                  <a16:creationId xmlns:a16="http://schemas.microsoft.com/office/drawing/2014/main" xmlns="" id="{E1E1FDA8-29EB-CC9B-D4D7-E9A01D1F2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190" y="4065007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0" descr="CPTM Logo – Companhia Paulista de Trens Metropolitanos Logo - PNG e Vetor -  Download de Logo">
              <a:extLst>
                <a:ext uri="{FF2B5EF4-FFF2-40B4-BE49-F238E27FC236}">
                  <a16:creationId xmlns:a16="http://schemas.microsoft.com/office/drawing/2014/main" xmlns="" id="{18FFDCFD-D964-4A07-5F3D-603DE9576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245" y="1993617"/>
              <a:ext cx="949558" cy="274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14" descr="Governo RS 2020 Logo Vector (.CDR) Free Download">
              <a:extLst>
                <a:ext uri="{FF2B5EF4-FFF2-40B4-BE49-F238E27FC236}">
                  <a16:creationId xmlns:a16="http://schemas.microsoft.com/office/drawing/2014/main" xmlns="" id="{7D765DDF-443F-97FE-A668-9FCCEE4AE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222" y="4958452"/>
              <a:ext cx="754586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4" descr="GOVERNO DE MATO GROSSO Logo Vector (.CDR) Free Download">
              <a:extLst>
                <a:ext uri="{FF2B5EF4-FFF2-40B4-BE49-F238E27FC236}">
                  <a16:creationId xmlns:a16="http://schemas.microsoft.com/office/drawing/2014/main" xmlns="" id="{44005550-66C8-3284-F948-9B7D1ACCE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930" y="3518673"/>
              <a:ext cx="1080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2" descr="Logo Governo - IPAAM - IPAAM">
              <a:extLst>
                <a:ext uri="{FF2B5EF4-FFF2-40B4-BE49-F238E27FC236}">
                  <a16:creationId xmlns:a16="http://schemas.microsoft.com/office/drawing/2014/main" xmlns="" id="{EBE7E2DD-E3FE-ABBC-361B-48FE35B50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098" y="4228886"/>
              <a:ext cx="1038060" cy="41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36">
              <a:extLst>
                <a:ext uri="{FF2B5EF4-FFF2-40B4-BE49-F238E27FC236}">
                  <a16:creationId xmlns:a16="http://schemas.microsoft.com/office/drawing/2014/main" xmlns="" id="{59113C81-40EE-611C-A517-2985CAA89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79" y="2670256"/>
              <a:ext cx="108169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40" descr="Comunicação: Governo Ratinho Junior adota brasão do Paraná como marca da  gestão - Agência Estadual de Notícias">
              <a:extLst>
                <a:ext uri="{FF2B5EF4-FFF2-40B4-BE49-F238E27FC236}">
                  <a16:creationId xmlns:a16="http://schemas.microsoft.com/office/drawing/2014/main" xmlns="" id="{72A5D3DC-2CB1-0775-57B2-A5A2A206A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29" b="9328"/>
            <a:stretch/>
          </p:blipFill>
          <p:spPr bwMode="auto">
            <a:xfrm>
              <a:off x="4906831" y="5748110"/>
              <a:ext cx="92043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44" descr="Governo do Maranhão divulga calendário de pagamento dos servidores para 2018">
              <a:extLst>
                <a:ext uri="{FF2B5EF4-FFF2-40B4-BE49-F238E27FC236}">
                  <a16:creationId xmlns:a16="http://schemas.microsoft.com/office/drawing/2014/main" xmlns="" id="{67B57303-E013-E805-0E0F-553BB77BA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153" y="4124601"/>
              <a:ext cx="1009474" cy="544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6" descr="IPERON - Instituto de Previdência dos Servidores Públicos do Estado de  Rondônia">
              <a:extLst>
                <a:ext uri="{FF2B5EF4-FFF2-40B4-BE49-F238E27FC236}">
                  <a16:creationId xmlns:a16="http://schemas.microsoft.com/office/drawing/2014/main" xmlns="" id="{8C4678CA-3B15-66C1-83A7-1570F537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873" y="1920154"/>
              <a:ext cx="1021102" cy="41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18" descr="Marcas e Manuais - Portal Gov Bahia">
              <a:extLst>
                <a:ext uri="{FF2B5EF4-FFF2-40B4-BE49-F238E27FC236}">
                  <a16:creationId xmlns:a16="http://schemas.microsoft.com/office/drawing/2014/main" xmlns="" id="{F92AC9B4-2A31-522D-C2B5-AE08710475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6" t="19896" r="13223" b="17720"/>
            <a:stretch/>
          </p:blipFill>
          <p:spPr bwMode="auto">
            <a:xfrm>
              <a:off x="6099873" y="5804661"/>
              <a:ext cx="1056951" cy="297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0" descr="Identidade Visual ES - Brasão do Governo">
              <a:extLst>
                <a:ext uri="{FF2B5EF4-FFF2-40B4-BE49-F238E27FC236}">
                  <a16:creationId xmlns:a16="http://schemas.microsoft.com/office/drawing/2014/main" xmlns="" id="{6B6E922A-CD9B-6CE8-D385-B5088D9DD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218" y="5083104"/>
              <a:ext cx="1005812" cy="34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Brasão | Município de Itajaí">
              <a:extLst>
                <a:ext uri="{FF2B5EF4-FFF2-40B4-BE49-F238E27FC236}">
                  <a16:creationId xmlns:a16="http://schemas.microsoft.com/office/drawing/2014/main" xmlns="" id="{66ED80D5-7FAD-FBF5-664F-570485D76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407" y="3530442"/>
              <a:ext cx="947480" cy="31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781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4626" y="817779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971550" indent="-457200">
              <a:buFont typeface="+mj-lt"/>
              <a:buAutoNum type="arabicPeriod"/>
            </a:pP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Quem sou eu?</a:t>
            </a:r>
          </a:p>
          <a:p>
            <a:pPr marL="971550" indent="-457200">
              <a:buFont typeface="+mj-lt"/>
              <a:buAutoNum type="arabicPeriod"/>
            </a:pP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Cidade </a:t>
            </a:r>
            <a:r>
              <a:rPr lang="pt-BR" sz="2000" i="1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vs</a:t>
            </a: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 Cidade Inteligente </a:t>
            </a:r>
            <a:r>
              <a:rPr lang="pt-BR" sz="2000" i="1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vs</a:t>
            </a: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 Cidade Resiliente </a:t>
            </a:r>
            <a:r>
              <a:rPr lang="pt-BR" sz="2000" i="1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vs</a:t>
            </a: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 Cidade Responsiva</a:t>
            </a:r>
          </a:p>
          <a:p>
            <a:pPr marL="971550" indent="-457200">
              <a:buFont typeface="+mj-lt"/>
              <a:buAutoNum type="arabicPeriod"/>
            </a:pP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ODS &amp; Sociedade 5.0</a:t>
            </a:r>
          </a:p>
          <a:p>
            <a:pPr marL="971550" indent="-457200">
              <a:buFont typeface="+mj-lt"/>
              <a:buAutoNum type="arabicPeriod"/>
            </a:pP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Geotecnologias: </a:t>
            </a:r>
            <a:r>
              <a:rPr lang="pt-BR" sz="20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o framework da Cidade Responsiva</a:t>
            </a:r>
          </a:p>
          <a:p>
            <a:pPr marL="971550" indent="-457200">
              <a:buFont typeface="+mj-lt"/>
              <a:buAutoNum type="arabicPeriod"/>
            </a:pP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Imagem &amp; Esri</a:t>
            </a: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ixaDeTexto 40"/>
          <p:cNvSpPr txBox="1"/>
          <p:nvPr/>
        </p:nvSpPr>
        <p:spPr>
          <a:xfrm>
            <a:off x="480600" y="2849760"/>
            <a:ext cx="4559712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ÍNDICE HUMANO:</a:t>
            </a:r>
            <a:endParaRPr lang="pt-BR" sz="4000" b="0" strike="noStrike" spc="-1" dirty="0">
              <a:solidFill>
                <a:srgbClr val="00000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80600" y="3673800"/>
            <a:ext cx="5258048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24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causa e efeito na Cidade 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R</a:t>
            </a:r>
            <a:r>
              <a:rPr lang="pt-BR" sz="24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esponsiva</a:t>
            </a:r>
          </a:p>
        </p:txBody>
      </p:sp>
    </p:spTree>
    <p:extLst>
      <p:ext uri="{BB962C8B-B14F-4D97-AF65-F5344CB8AC3E}">
        <p14:creationId xmlns:p14="http://schemas.microsoft.com/office/powerpoint/2010/main" val="2236396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ixaDeTexto 40"/>
          <p:cNvSpPr txBox="1"/>
          <p:nvPr/>
        </p:nvSpPr>
        <p:spPr>
          <a:xfrm>
            <a:off x="480600" y="2849760"/>
            <a:ext cx="4559712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OBRIGADA!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480600" y="3570890"/>
            <a:ext cx="5258048" cy="4858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Bruna Candeia</a:t>
            </a: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/>
            </a:r>
            <a:b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</a:br>
            <a:r>
              <a:rPr lang="pt-BR" sz="16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bcandeia@img.com.br</a:t>
            </a:r>
          </a:p>
          <a:p>
            <a:r>
              <a:rPr lang="pt-BR" sz="16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+55 (12) 9 9648-3418</a:t>
            </a:r>
          </a:p>
          <a:p>
            <a:r>
              <a:rPr lang="pt-BR" sz="16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@bcandeia</a:t>
            </a:r>
            <a:endParaRPr lang="pt-BR" sz="4000" spc="-1" dirty="0">
              <a:solidFill>
                <a:srgbClr val="FFFFFF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0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/>
          <p:cNvSpPr txBox="1"/>
          <p:nvPr/>
        </p:nvSpPr>
        <p:spPr>
          <a:xfrm>
            <a:off x="480599" y="2849760"/>
            <a:ext cx="3878567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Quem</a:t>
            </a:r>
            <a:r>
              <a:rPr lang="pt-BR" sz="24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sou</a:t>
            </a:r>
            <a:r>
              <a:rPr lang="pt-BR" sz="24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b="0" strike="noStrike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eu?</a:t>
            </a:r>
            <a:endParaRPr lang="pt-BR" sz="4000" b="0" strike="noStrike" spc="-1" dirty="0">
              <a:solidFill>
                <a:srgbClr val="000000"/>
              </a:solidFill>
              <a:latin typeface="Gill Sans MT Condensed" panose="020B05060201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BRUNA CANDEIA</a:t>
            </a:r>
            <a:endParaRPr lang="pt-BR" sz="4400" b="0" strike="noStrike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B89FE04-3E2B-6F41-C5F7-7855B3B69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11" y="1172519"/>
            <a:ext cx="2556025" cy="2556025"/>
          </a:xfrm>
          <a:prstGeom prst="flowChartConnector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BE7B979-A1B4-C8F0-661A-7755349F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31" y="1526198"/>
            <a:ext cx="1921015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553468-A49F-0504-2237-99DEF4C2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20" y="2185346"/>
            <a:ext cx="239344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109D6CA-0F46-21B3-AAFE-EE8E377DD9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b="33231"/>
          <a:stretch/>
        </p:blipFill>
        <p:spPr>
          <a:xfrm>
            <a:off x="6760346" y="3044204"/>
            <a:ext cx="1618640" cy="1618640"/>
          </a:xfrm>
          <a:prstGeom prst="flowChartConnector">
            <a:avLst/>
          </a:prstGeom>
        </p:spPr>
      </p:pic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3200" b="0" strike="noStrike" spc="-1" dirty="0">
              <a:solidFill>
                <a:srgbClr val="3465A4"/>
              </a:solidFill>
              <a:latin typeface="Arial"/>
            </a:endParaRPr>
          </a:p>
          <a:p>
            <a:pPr indent="0">
              <a:buNone/>
            </a:pPr>
            <a:endParaRPr lang="pt-BR" sz="3200" spc="-1" dirty="0">
              <a:solidFill>
                <a:srgbClr val="E91B6A"/>
              </a:solidFill>
              <a:latin typeface="Arial"/>
            </a:endParaRPr>
          </a:p>
          <a:p>
            <a:pPr indent="0">
              <a:buNone/>
            </a:pPr>
            <a:endParaRPr lang="pt-BR" sz="2000" b="0" strike="noStrike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pPr indent="0">
              <a:buNone/>
            </a:pPr>
            <a:endParaRPr lang="pt-BR" sz="20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pPr indent="0">
              <a:buNone/>
            </a:pPr>
            <a:endParaRPr lang="pt-BR" sz="2000" b="0" strike="noStrike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  <a:p>
            <a:pPr indent="0">
              <a:buNone/>
            </a:pP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Paraibana, que vive no Pernambuco</a:t>
            </a:r>
            <a:b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</a:b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Mãe de Adamastor</a:t>
            </a:r>
          </a:p>
          <a:p>
            <a:pPr indent="0">
              <a:buNone/>
            </a:pP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Tecnóloga em Geoprocessamento</a:t>
            </a:r>
          </a:p>
          <a:p>
            <a:pPr indent="0">
              <a:buNone/>
            </a:pP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Mestre em Ciências Geodésicas e Tecnologias da Geoinformação</a:t>
            </a:r>
          </a:p>
          <a:p>
            <a:pPr indent="0">
              <a:buNone/>
            </a:pPr>
            <a:r>
              <a:rPr lang="pt-BR" sz="2000" b="0" strike="noStrike" spc="-1" dirty="0">
                <a:solidFill>
                  <a:srgbClr val="E91B6A"/>
                </a:solidFill>
                <a:latin typeface="Gill Sans MT" panose="020B0502020104020203" pitchFamily="34" charset="0"/>
              </a:rPr>
              <a:t>Arquiteta de Negócios para Governos Estaduais e Municipais</a:t>
            </a:r>
          </a:p>
        </p:txBody>
      </p:sp>
    </p:spTree>
    <p:extLst>
      <p:ext uri="{BB962C8B-B14F-4D97-AF65-F5344CB8AC3E}">
        <p14:creationId xmlns:p14="http://schemas.microsoft.com/office/powerpoint/2010/main" val="16361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/>
          <p:cNvSpPr txBox="1"/>
          <p:nvPr/>
        </p:nvSpPr>
        <p:spPr>
          <a:xfrm>
            <a:off x="480598" y="2270234"/>
            <a:ext cx="6416815" cy="123688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2400" i="1" spc="-1" dirty="0" err="1">
                <a:solidFill>
                  <a:srgbClr val="FFFFFF"/>
                </a:solidFill>
                <a:latin typeface="Gill Sans MT Condensed" panose="020B0506020104020203" pitchFamily="34" charset="0"/>
              </a:rPr>
              <a:t>vs</a:t>
            </a:r>
            <a:r>
              <a:rPr lang="pt-BR" sz="2400" i="1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Inteligente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2400" i="1" spc="-1" dirty="0" err="1">
                <a:solidFill>
                  <a:srgbClr val="FFFFFF"/>
                </a:solidFill>
                <a:latin typeface="Gill Sans MT Condensed" panose="020B0506020104020203" pitchFamily="34" charset="0"/>
              </a:rPr>
              <a:t>vs</a:t>
            </a:r>
            <a:r>
              <a:rPr lang="pt-BR" sz="2400" i="1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/>
            </a:r>
            <a:br>
              <a:rPr lang="pt-BR" sz="2400" i="1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</a:b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Resiliente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2400" i="1" spc="-1" dirty="0" err="1">
                <a:solidFill>
                  <a:srgbClr val="FFFFFF"/>
                </a:solidFill>
                <a:latin typeface="Gill Sans MT Condensed" panose="020B0506020104020203" pitchFamily="34" charset="0"/>
              </a:rPr>
              <a:t>vs</a:t>
            </a:r>
            <a:r>
              <a:rPr lang="pt-BR" sz="2400" i="1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4000" spc="-1" dirty="0">
                <a:solidFill>
                  <a:srgbClr val="FFFFFF"/>
                </a:solidFill>
                <a:latin typeface="Gill Sans MT Condensed" panose="020B0506020104020203" pitchFamily="34" charset="0"/>
              </a:rPr>
              <a:t>Responsiva</a:t>
            </a:r>
            <a:endParaRPr lang="pt-BR" sz="4000" b="0" strike="noStrike" spc="-1" dirty="0">
              <a:solidFill>
                <a:srgbClr val="000000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7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55903" y="1074353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b="0" strike="noStrike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CIDADE</a:t>
            </a:r>
          </a:p>
          <a:p>
            <a:pPr marL="457200" indent="-457200" algn="just">
              <a:buAutoNum type="arabicPeriod"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Grande aglomeração de pessoas em um área geográfica circunscrita, com inúmeras edificações, que desenvolve atividades sociais, econômicas, industriais, comerciais, culturais, administrativas etc. (Michaelis, 2023)</a:t>
            </a:r>
          </a:p>
          <a:p>
            <a:pPr marL="457200" indent="-457200" algn="just">
              <a:buAutoNum type="arabicPeriod"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Projeção da sociedade sobre o terreno. (Lefebvre, H., 1968)</a:t>
            </a:r>
          </a:p>
          <a:p>
            <a:pPr indent="0">
              <a:buNone/>
            </a:pPr>
            <a:endParaRPr lang="pt-BR" sz="3200" b="0" strike="noStrike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i="1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2400" i="1" spc="-1" dirty="0" err="1">
                <a:solidFill>
                  <a:srgbClr val="3465A4"/>
                </a:solidFill>
                <a:latin typeface="Gill Sans MT Condensed" panose="020B0506020104020203" pitchFamily="34" charset="0"/>
              </a:rPr>
              <a:t>vs</a:t>
            </a:r>
            <a:r>
              <a:rPr lang="pt-BR" sz="2400" i="1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 </a:t>
            </a: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CIDADE INTELIGENTE</a:t>
            </a:r>
            <a:r>
              <a:rPr lang="pt-BR" sz="2400" i="1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2400" i="1" spc="-1" dirty="0" err="1">
                <a:solidFill>
                  <a:srgbClr val="3465A4"/>
                </a:solidFill>
                <a:latin typeface="Gill Sans MT Condensed" panose="020B0506020104020203" pitchFamily="34" charset="0"/>
              </a:rPr>
              <a:t>vs</a:t>
            </a: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/>
            </a:r>
            <a:b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</a:b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RESILIENTE</a:t>
            </a:r>
            <a:r>
              <a:rPr lang="pt-BR" sz="2400" i="1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 </a:t>
            </a:r>
            <a:r>
              <a:rPr lang="pt-BR" sz="2400" i="1" spc="-1" dirty="0" err="1">
                <a:solidFill>
                  <a:srgbClr val="3465A4"/>
                </a:solidFill>
                <a:latin typeface="Gill Sans MT Condensed" panose="020B0506020104020203" pitchFamily="34" charset="0"/>
              </a:rPr>
              <a:t>vs</a:t>
            </a:r>
            <a:r>
              <a:rPr lang="pt-BR" sz="2400" i="1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 </a:t>
            </a:r>
            <a:r>
              <a:rPr lang="pt-BR" spc="-1" dirty="0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RESPONSIVA</a:t>
            </a:r>
          </a:p>
        </p:txBody>
      </p:sp>
    </p:spTree>
    <p:extLst>
      <p:ext uri="{BB962C8B-B14F-4D97-AF65-F5344CB8AC3E}">
        <p14:creationId xmlns:p14="http://schemas.microsoft.com/office/powerpoint/2010/main" val="56128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56400" y="1730774"/>
            <a:ext cx="9071640" cy="305062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b="0" strike="noStrike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CIDADE INTELIGENTE</a:t>
            </a:r>
          </a:p>
          <a:p>
            <a:pPr marL="457200" indent="-457200" algn="just">
              <a:buFontTx/>
              <a:buAutoNum type="arabicPeriod"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“Uma cidade inteligente é uma área geográfica bem definida, na qual tecnologias avançadas, como as de TIC (Tecnologias de Informação e Comunicação), logística, produção de energia, entre outras, cooperam para criar benefícios para os cidadãos em termos de bem-estar, inclusão e participação, qualidade ambiental e desenvolvimento inteligente; ela é governada por um conjunto bem definido de atores, capazes de estabelecer as regras e políticas para o governo e desenvolvimento da cidade” (</a:t>
            </a:r>
            <a:r>
              <a:rPr lang="pt-BR" sz="18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Dameri</a:t>
            </a: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R. P., 2013)</a:t>
            </a:r>
          </a:p>
          <a:p>
            <a:pPr marL="457200" indent="-457200" algn="just">
              <a:buFontTx/>
              <a:buAutoNum type="arabicPeriod"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“Uma Cidade Inteligente é uma cidade bem-sucedida construída na 'inteligente' combinação de recursos e atividades de cidadãos </a:t>
            </a:r>
            <a:r>
              <a:rPr lang="pt-BR" sz="18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auto-decisivos</a:t>
            </a: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independentes e conscientes.” (</a:t>
            </a:r>
            <a:r>
              <a:rPr lang="pt-BR" sz="18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Giffinger</a:t>
            </a: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2007)</a:t>
            </a:r>
          </a:p>
          <a:p>
            <a:pPr marL="457200" indent="-457200" algn="just">
              <a:buFontTx/>
              <a:buAutoNum type="arabicPeriod"/>
            </a:pPr>
            <a:endParaRPr lang="pt-BR" sz="20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xmlns="" id="{FA44EA40-AD1B-183C-BC6C-057EBB0CE7AB}"/>
              </a:ext>
            </a:extLst>
          </p:cNvPr>
          <p:cNvSpPr txBox="1">
            <a:spLocks/>
          </p:cNvSpPr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 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INTELIGENTE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/>
            </a:r>
            <a:b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</a:b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RESILIENTE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 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RESPONSIVA</a:t>
            </a:r>
            <a:endParaRPr lang="pt-BR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1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55903" y="1588672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b="0" strike="noStrike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CIDADE RESILIENTE</a:t>
            </a:r>
          </a:p>
          <a:p>
            <a:pPr marL="457200" indent="-457200" algn="just">
              <a:buAutoNum type="arabicPeriod"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“Uma rede sustentável de sistemas físicos e comunidades humanas, onde os sistemas físicos são os componentes do ambiente construído [...] e o ambiente natural [...]. E as comunidades humanas são os componentes sociais e institucionais da cidade, sendo representados por escolas, organizações, bairros, agências, empresas que atuam em uma área urbana. As estruturas físicas da cidade podem ser comparadas a um corpo humano (ossos, artérias e músculos) e as comunidades humanas como o cérebro da cidade. Durante um desastre, os sistemas físicos devem ser capazes de sobreviverem e funcionarem sob condições extremas. Se muitas partes deles sofrem quebras que não podem ser reparadas, as perdas escalonam e a recuperação é retardada. Uma cidade sem sistemas físicos resilientes será extremamente vulnerável a desastres.” (</a:t>
            </a:r>
            <a:r>
              <a:rPr lang="pt-BR" sz="18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Godschalk</a:t>
            </a: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2003)</a:t>
            </a:r>
            <a:endParaRPr lang="pt-BR" sz="1800" b="0" strike="noStrike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xmlns="" id="{4C2F3EE0-D306-89E5-5E75-93FBCE974AE0}"/>
              </a:ext>
            </a:extLst>
          </p:cNvPr>
          <p:cNvSpPr txBox="1">
            <a:spLocks/>
          </p:cNvSpPr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 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INTELIGENTE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/>
            </a:r>
            <a:b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</a:b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RESILIENTE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 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RESPONSIVA</a:t>
            </a:r>
            <a:endParaRPr lang="pt-BR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4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55903" y="1588672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3200" b="0" strike="noStrike" spc="-1" dirty="0">
                <a:solidFill>
                  <a:srgbClr val="E91B6A"/>
                </a:solidFill>
                <a:latin typeface="Gill Sans MT Condensed" panose="020B0506020104020203" pitchFamily="34" charset="0"/>
              </a:rPr>
              <a:t>CIDADE RESPONSIVA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A cidade responsiva surge como um modelo que considera seus habitantes como agentes ativos e conscientes. Por meio da tecnologia colaborativa ou </a:t>
            </a:r>
            <a:r>
              <a:rPr lang="pt-BR" sz="18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crowdsourcing</a:t>
            </a: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os usuários podem fornecer voluntariamente informações que se transformam em dados. Diferentemente das Cidades Inteligentes, que se valem de dados captados por sensores enviados para uma central de planejamento para a tomada de decisões, as Cidades Responsivas prezam pelos inputs de dados em plataformas como o </a:t>
            </a:r>
            <a:r>
              <a:rPr lang="pt-BR" sz="1800" spc="-1" dirty="0" err="1">
                <a:solidFill>
                  <a:srgbClr val="E91B6A"/>
                </a:solidFill>
                <a:latin typeface="Gill Sans MT" panose="020B0502020104020203" pitchFamily="34" charset="0"/>
              </a:rPr>
              <a:t>Waze</a:t>
            </a:r>
            <a:r>
              <a:rPr lang="pt-BR" sz="1800" spc="-1" dirty="0">
                <a:solidFill>
                  <a:srgbClr val="E91B6A"/>
                </a:solidFill>
                <a:latin typeface="Gill Sans MT" panose="020B0502020104020203" pitchFamily="34" charset="0"/>
              </a:rPr>
              <a:t>, que organiza a mobilidade através da dinâmica imediata da cidade: ação e reação. É entender que todos somos responsáveis pelo que ocorre na cidade, assumindo, por exemplo, que nós não “estamos” em um engarrafamento, nós “somos” o engarrafamento.</a:t>
            </a:r>
          </a:p>
          <a:p>
            <a:pPr marL="457200" indent="-457200" algn="just">
              <a:buAutoNum type="arabicPeriod"/>
            </a:pPr>
            <a:endParaRPr lang="pt-BR" sz="2000" spc="-1" dirty="0">
              <a:solidFill>
                <a:srgbClr val="E91B6A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laceHolder 1">
            <a:extLst>
              <a:ext uri="{FF2B5EF4-FFF2-40B4-BE49-F238E27FC236}">
                <a16:creationId xmlns:a16="http://schemas.microsoft.com/office/drawing/2014/main" xmlns="" id="{C51F4020-A59F-5DEF-6978-F3052A2ED709}"/>
              </a:ext>
            </a:extLst>
          </p:cNvPr>
          <p:cNvSpPr txBox="1">
            <a:spLocks/>
          </p:cNvSpPr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 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INTELIGENTE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/>
            </a:r>
            <a:b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</a:b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RESILIENTE</a:t>
            </a:r>
            <a:r>
              <a:rPr lang="pt-BR" sz="2400" i="1" spc="-1">
                <a:solidFill>
                  <a:srgbClr val="3465A4"/>
                </a:solidFill>
                <a:latin typeface="Gill Sans MT Condensed" panose="020B0506020104020203" pitchFamily="34" charset="0"/>
              </a:rPr>
              <a:t> vs </a:t>
            </a:r>
            <a:r>
              <a:rPr lang="pt-BR" spc="-1">
                <a:solidFill>
                  <a:srgbClr val="3465A4"/>
                </a:solidFill>
                <a:latin typeface="Gill Sans MT Condensed" panose="020B0506020104020203" pitchFamily="34" charset="0"/>
              </a:rPr>
              <a:t>CIDADE RESPONSIVA</a:t>
            </a:r>
            <a:endParaRPr lang="pt-BR" spc="-1" dirty="0">
              <a:solidFill>
                <a:srgbClr val="3465A4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6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1315</Words>
  <Application>Microsoft Office PowerPoint</Application>
  <PresentationFormat>Personalizar</PresentationFormat>
  <Paragraphs>105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DejaVu Sans</vt:lpstr>
      <vt:lpstr>Gill Sans MT</vt:lpstr>
      <vt:lpstr>Gill Sans MT Condensed</vt:lpstr>
      <vt:lpstr>Google Sans</vt:lpstr>
      <vt:lpstr>Roboto</vt:lpstr>
      <vt:lpstr>Symbol</vt:lpstr>
      <vt:lpstr>Times New Roman</vt:lpstr>
      <vt:lpstr>Wingdings</vt:lpstr>
      <vt:lpstr>Office Theme</vt:lpstr>
      <vt:lpstr>Apresentação do PowerPoint</vt:lpstr>
      <vt:lpstr>AGENDA</vt:lpstr>
      <vt:lpstr>Apresentação do PowerPoint</vt:lpstr>
      <vt:lpstr>BRUNA CANDEIA</vt:lpstr>
      <vt:lpstr>Apresentação do PowerPoint</vt:lpstr>
      <vt:lpstr>CIDADE vs CIDADE INTELIGENTE vs CIDADE RESILIENTE vs CIDADE RESPONSIVA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GEOTECNOLOGIAS: O FRAMEWORK DA CIDADE RESPONSIVA</vt:lpstr>
      <vt:lpstr>GEOTECNOLOGIAS: O FRAMEWORK DA CIDADE RESPONSIVA</vt:lpstr>
      <vt:lpstr>Apresentação do PowerPoint</vt:lpstr>
      <vt:lpstr>Apresentação do PowerPoint</vt:lpstr>
      <vt:lpstr>IMAGEM GEOSISTEMAS</vt:lpstr>
      <vt:lpstr>ESRI</vt:lpstr>
      <vt:lpstr>ALGUNS DOS NOSSOS CLIENTES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Sei</cp:lastModifiedBy>
  <cp:revision>4</cp:revision>
  <dcterms:created xsi:type="dcterms:W3CDTF">2023-08-24T17:06:06Z</dcterms:created>
  <dcterms:modified xsi:type="dcterms:W3CDTF">2023-09-20T17:11:45Z</dcterms:modified>
  <dc:language>pt-BR</dc:language>
</cp:coreProperties>
</file>