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media/image1.png" ContentType="image/png"/>
  <Override PartName="/ppt/media/image2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73F73D-82D7-46EE-A40E-919CA72FDC5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13A601-339B-42C9-94B6-CA122866F5C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69E7E9-CB62-4B36-A0CC-3627B07E85E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C1B70F-CE17-48FB-93F1-F39366366C9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271A4A-9912-4953-8F4F-D63FB647C22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8E515B-1147-471C-AF56-E9480E74B6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FF04E7-73BE-4647-83C9-822DB5F9FCF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E34FEE-AE8F-4723-996A-CF33BB0AFDA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EEBBC2-03A1-47C6-890C-C87CDEE6F51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8E7C71-AA84-44AC-ACD3-D579FB3116C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0B4C12-FE78-49A2-A1FA-5A7B62D3C0D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4"/>
              </a:spcBef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0319C4-C69C-4B70-B359-6BF9D9EC301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pc="-1" strike="noStrike">
                <a:solidFill>
                  <a:srgbClr val="3465a4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3465a4"/>
                </a:solid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3465a4"/>
                </a:solid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3465a4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3465a4"/>
                </a:solid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3465a4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3465a4"/>
                </a:solid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3465a4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3465a4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3465a4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3465a4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3465a4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3465a4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54D615C7-6301-4302-8417-42E90604CB68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 txBox="1"/>
          <p:nvPr/>
        </p:nvSpPr>
        <p:spPr>
          <a:xfrm>
            <a:off x="480600" y="2849760"/>
            <a:ext cx="2994120" cy="657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pt-BR" sz="4000" spc="-1" strike="noStrike">
                <a:solidFill>
                  <a:srgbClr val="ffffff"/>
                </a:solidFill>
                <a:latin typeface="Arial"/>
              </a:rPr>
              <a:t>Inserir Título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"/>
          <p:cNvSpPr txBox="1"/>
          <p:nvPr/>
        </p:nvSpPr>
        <p:spPr>
          <a:xfrm>
            <a:off x="480600" y="3673800"/>
            <a:ext cx="2315880" cy="43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pt-BR" sz="2400" spc="-1" strike="noStrike">
                <a:solidFill>
                  <a:srgbClr val="ffffff"/>
                </a:solidFill>
                <a:latin typeface="Arial"/>
              </a:rPr>
              <a:t>Inserir Subtítulo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 txBox="1"/>
          <p:nvPr/>
        </p:nvSpPr>
        <p:spPr>
          <a:xfrm>
            <a:off x="480600" y="2849760"/>
            <a:ext cx="2994120" cy="657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pt-BR" sz="4000" spc="-1" strike="noStrike">
                <a:solidFill>
                  <a:srgbClr val="ffffff"/>
                </a:solidFill>
                <a:latin typeface="Arial"/>
              </a:rPr>
              <a:t>Inserir Título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"/>
          <p:cNvSpPr txBox="1"/>
          <p:nvPr/>
        </p:nvSpPr>
        <p:spPr>
          <a:xfrm>
            <a:off x="480600" y="3673800"/>
            <a:ext cx="1467000" cy="43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pt-BR" sz="2400" spc="-1" strike="noStrike">
                <a:solidFill>
                  <a:srgbClr val="ffffff"/>
                </a:solidFill>
                <a:latin typeface="Arial"/>
              </a:rPr>
              <a:t>Seção 01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3465a4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3465a4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Application>LibreOffice/7.5.1.2$Windows_X86_64 LibreOffice_project/fcbaee479e84c6cd81291587d2ee68cba099e129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2023-08-24T17:06:06Z</dcterms:created>
  <dc:creator/>
  <dc:description/>
  <dc:language>pt-BR</dc:language>
  <cp:lastModifiedBy/>
  <dcterms:modified xsi:type="dcterms:W3CDTF">2023-08-24T17:15:18Z</dcterms:modified>
  <cp:revision>2</cp:revision>
  <dc:subject/>
  <dc:title/>
</cp:coreProperties>
</file>