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sldIdLst>
    <p:sldId id="256" r:id="rId2"/>
    <p:sldId id="261" r:id="rId3"/>
    <p:sldId id="262" r:id="rId4"/>
    <p:sldId id="264" r:id="rId5"/>
    <p:sldId id="258" r:id="rId6"/>
    <p:sldId id="266" r:id="rId7"/>
    <p:sldId id="267" r:id="rId8"/>
    <p:sldId id="265" r:id="rId9"/>
    <p:sldId id="259" r:id="rId10"/>
    <p:sldId id="271" r:id="rId11"/>
    <p:sldId id="275" r:id="rId12"/>
    <p:sldId id="274" r:id="rId13"/>
    <p:sldId id="263" r:id="rId14"/>
    <p:sldId id="269" r:id="rId15"/>
    <p:sldId id="270" r:id="rId16"/>
    <p:sldId id="268" r:id="rId17"/>
    <p:sldId id="257" r:id="rId18"/>
  </p:sldIdLst>
  <p:sldSz cx="10080625" cy="5670550"/>
  <p:notesSz cx="7559675" cy="10691813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4343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77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4281488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99B0DB-74E4-468D-AF44-FB4AC7B7CD3F}" type="datetimeFigureOut">
              <a:rPr lang="pt-BR" smtClean="0"/>
              <a:t>19/09/2023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573088" y="1336675"/>
            <a:ext cx="6413500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755650" y="5145088"/>
            <a:ext cx="6048375" cy="42100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4281488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26ACF5-3DA9-444A-A5FC-77576DAEC8F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852502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26ACF5-3DA9-444A-A5FC-77576DAEC8F1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109792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26ACF5-3DA9-444A-A5FC-77576DAEC8F1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462287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26ACF5-3DA9-444A-A5FC-77576DAEC8F1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682723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26ACF5-3DA9-444A-A5FC-77576DAEC8F1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318156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26ACF5-3DA9-444A-A5FC-77576DAEC8F1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470469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26ACF5-3DA9-444A-A5FC-77576DAEC8F1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476034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26ACF5-3DA9-444A-A5FC-77576DAEC8F1}" type="slidenum">
              <a:rPr lang="pt-BR" smtClean="0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806994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26ACF5-3DA9-444A-A5FC-77576DAEC8F1}" type="slidenum">
              <a:rPr lang="pt-BR" smtClean="0"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224970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26ACF5-3DA9-444A-A5FC-77576DAEC8F1}" type="slidenum">
              <a:rPr lang="pt-BR" smtClean="0"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891388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A073F73D-82D7-46EE-A40E-919CA72FDC5B}" type="slidenum">
              <a:t>‹nº›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pt-BR" sz="4400" b="0" strike="noStrike" spc="-1">
              <a:solidFill>
                <a:srgbClr val="3465A4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164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4"/>
              </a:spcBef>
              <a:buNone/>
            </a:pPr>
            <a:endParaRPr lang="pt-BR" sz="3200" b="0" strike="noStrike" spc="-1">
              <a:solidFill>
                <a:srgbClr val="3465A4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504000" y="3044160"/>
            <a:ext cx="907164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4"/>
              </a:spcBef>
              <a:buNone/>
            </a:pPr>
            <a:endParaRPr lang="pt-BR" sz="3200" b="0" strike="noStrike" spc="-1">
              <a:solidFill>
                <a:srgbClr val="3465A4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6F13A601-339B-42C9-94B6-CA122866F5CA}" type="slidenum">
              <a:t>‹nº›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pt-BR" sz="4400" b="0" strike="noStrike" spc="-1">
              <a:solidFill>
                <a:srgbClr val="3465A4"/>
              </a:solid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4"/>
              </a:spcBef>
              <a:buNone/>
            </a:pPr>
            <a:endParaRPr lang="pt-BR" sz="3200" b="0" strike="noStrike" spc="-1">
              <a:solidFill>
                <a:srgbClr val="3465A4"/>
              </a:solid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4"/>
              </a:spcBef>
              <a:buNone/>
            </a:pPr>
            <a:endParaRPr lang="pt-BR" sz="3200" b="0" strike="noStrike" spc="-1">
              <a:solidFill>
                <a:srgbClr val="3465A4"/>
              </a:solid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504000" y="304416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4"/>
              </a:spcBef>
              <a:buNone/>
            </a:pPr>
            <a:endParaRPr lang="pt-BR" sz="3200" b="0" strike="noStrike" spc="-1">
              <a:solidFill>
                <a:srgbClr val="3465A4"/>
              </a:solidFill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5152680" y="304416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4"/>
              </a:spcBef>
              <a:buNone/>
            </a:pPr>
            <a:endParaRPr lang="pt-BR" sz="3200" b="0" strike="noStrike" spc="-1">
              <a:solidFill>
                <a:srgbClr val="3465A4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A869E7E9-CB62-4B36-A0CC-3627B07E85ED}" type="slidenum">
              <a:t>‹nº›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pt-BR" sz="4400" b="0" strike="noStrike" spc="-1">
              <a:solidFill>
                <a:srgbClr val="3465A4"/>
              </a:solid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4"/>
              </a:spcBef>
              <a:buNone/>
            </a:pPr>
            <a:endParaRPr lang="pt-BR" sz="3200" b="0" strike="noStrike" spc="-1">
              <a:solidFill>
                <a:srgbClr val="3465A4"/>
              </a:solid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3571200" y="132660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4"/>
              </a:spcBef>
              <a:buNone/>
            </a:pPr>
            <a:endParaRPr lang="pt-BR" sz="3200" b="0" strike="noStrike" spc="-1">
              <a:solidFill>
                <a:srgbClr val="3465A4"/>
              </a:solidFill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6638040" y="132660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4"/>
              </a:spcBef>
              <a:buNone/>
            </a:pPr>
            <a:endParaRPr lang="pt-BR" sz="3200" b="0" strike="noStrike" spc="-1">
              <a:solidFill>
                <a:srgbClr val="3465A4"/>
              </a:solidFill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504000" y="304416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4"/>
              </a:spcBef>
              <a:buNone/>
            </a:pPr>
            <a:endParaRPr lang="pt-BR" sz="3200" b="0" strike="noStrike" spc="-1">
              <a:solidFill>
                <a:srgbClr val="3465A4"/>
              </a:solidFill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3571200" y="304416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4"/>
              </a:spcBef>
              <a:buNone/>
            </a:pPr>
            <a:endParaRPr lang="pt-BR" sz="3200" b="0" strike="noStrike" spc="-1">
              <a:solidFill>
                <a:srgbClr val="3465A4"/>
              </a:solidFill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6638040" y="304416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4"/>
              </a:spcBef>
              <a:buNone/>
            </a:pPr>
            <a:endParaRPr lang="pt-BR" sz="3200" b="0" strike="noStrike" spc="-1">
              <a:solidFill>
                <a:srgbClr val="3465A4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67C1B70F-CE17-48FB-93F1-F39366366C90}" type="slidenum">
              <a:t>‹nº›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pt-BR" sz="4400" b="0" strike="noStrike" spc="-1">
              <a:solidFill>
                <a:srgbClr val="3465A4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pt-BR" sz="3200" b="0" strike="noStrike" spc="-1">
              <a:solidFill>
                <a:srgbClr val="3465A4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2" name="PlaceHolder 4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83271A4A-9912-4953-8F4F-D63FB647C225}" type="slidenum">
              <a:t>‹nº›</a:t>
            </a:fld>
            <a:endParaRPr/>
          </a:p>
        </p:txBody>
      </p:sp>
      <p:sp>
        <p:nvSpPr>
          <p:cNvPr id="3" name="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pt-BR" sz="4400" b="0" strike="noStrike" spc="-1">
              <a:solidFill>
                <a:srgbClr val="3465A4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4"/>
              </a:spcBef>
              <a:buNone/>
            </a:pPr>
            <a:endParaRPr lang="pt-BR" sz="3200" b="0" strike="noStrike" spc="-1">
              <a:solidFill>
                <a:srgbClr val="3465A4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C28E515B-1147-471C-AF56-E9480E74B6FD}" type="slidenum">
              <a:t>‹nº›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pt-BR" sz="4400" b="0" strike="noStrike" spc="-1">
              <a:solidFill>
                <a:srgbClr val="3465A4"/>
              </a:solid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3288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4"/>
              </a:spcBef>
              <a:buNone/>
            </a:pPr>
            <a:endParaRPr lang="pt-BR" sz="3200" b="0" strike="noStrike" spc="-1">
              <a:solidFill>
                <a:srgbClr val="3465A4"/>
              </a:solid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3288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4"/>
              </a:spcBef>
              <a:buNone/>
            </a:pPr>
            <a:endParaRPr lang="pt-BR" sz="3200" b="0" strike="noStrike" spc="-1">
              <a:solidFill>
                <a:srgbClr val="3465A4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BDFF04E7-73BE-4647-83C9-822DB5F9FCFE}" type="slidenum">
              <a:t>‹nº›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pt-BR" sz="4400" b="0" strike="noStrike" spc="-1">
              <a:solidFill>
                <a:srgbClr val="3465A4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15E34FEE-AE8F-4723-996A-CF33BB0AFDA3}" type="slidenum">
              <a:t>‹nº›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504000" y="226080"/>
            <a:ext cx="9071640" cy="4388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pt-BR" sz="3200" b="0" strike="noStrike" spc="-1">
              <a:solidFill>
                <a:srgbClr val="3465A4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C4EEBBC2-03A1-47C6-890C-C87CDEE6F514}" type="slidenum">
              <a:t>‹nº›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pt-BR" sz="4400" b="0" strike="noStrike" spc="-1">
              <a:solidFill>
                <a:srgbClr val="3465A4"/>
              </a:solid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4"/>
              </a:spcBef>
              <a:buNone/>
            </a:pPr>
            <a:endParaRPr lang="pt-BR" sz="3200" b="0" strike="noStrike" spc="-1">
              <a:solidFill>
                <a:srgbClr val="3465A4"/>
              </a:solid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3288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4"/>
              </a:spcBef>
              <a:buNone/>
            </a:pPr>
            <a:endParaRPr lang="pt-BR" sz="3200" b="0" strike="noStrike" spc="-1">
              <a:solidFill>
                <a:srgbClr val="3465A4"/>
              </a:solid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504000" y="304416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4"/>
              </a:spcBef>
              <a:buNone/>
            </a:pPr>
            <a:endParaRPr lang="pt-BR" sz="3200" b="0" strike="noStrike" spc="-1">
              <a:solidFill>
                <a:srgbClr val="3465A4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8F8E7C71-AA84-44AC-ACD3-D579FB3116CA}" type="slidenum">
              <a:t>‹nº›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pt-BR" sz="4400" b="0" strike="noStrike" spc="-1">
              <a:solidFill>
                <a:srgbClr val="3465A4"/>
              </a:solid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3288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4"/>
              </a:spcBef>
              <a:buNone/>
            </a:pPr>
            <a:endParaRPr lang="pt-BR" sz="3200" b="0" strike="noStrike" spc="-1">
              <a:solidFill>
                <a:srgbClr val="3465A4"/>
              </a:solid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4"/>
              </a:spcBef>
              <a:buNone/>
            </a:pPr>
            <a:endParaRPr lang="pt-BR" sz="3200" b="0" strike="noStrike" spc="-1">
              <a:solidFill>
                <a:srgbClr val="3465A4"/>
              </a:solid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5152680" y="304416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4"/>
              </a:spcBef>
              <a:buNone/>
            </a:pPr>
            <a:endParaRPr lang="pt-BR" sz="3200" b="0" strike="noStrike" spc="-1">
              <a:solidFill>
                <a:srgbClr val="3465A4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820B4C12-FE78-49A2-A1FA-5A7B62D3C0DE}" type="slidenum">
              <a:t>‹nº›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pt-BR" sz="4400" b="0" strike="noStrike" spc="-1">
              <a:solidFill>
                <a:srgbClr val="3465A4"/>
              </a:solid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4"/>
              </a:spcBef>
              <a:buNone/>
            </a:pPr>
            <a:endParaRPr lang="pt-BR" sz="3200" b="0" strike="noStrike" spc="-1">
              <a:solidFill>
                <a:srgbClr val="3465A4"/>
              </a:solid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4"/>
              </a:spcBef>
              <a:buNone/>
            </a:pPr>
            <a:endParaRPr lang="pt-BR" sz="3200" b="0" strike="noStrike" spc="-1">
              <a:solidFill>
                <a:srgbClr val="3465A4"/>
              </a:solid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504000" y="3044160"/>
            <a:ext cx="907164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4"/>
              </a:spcBef>
              <a:buNone/>
            </a:pPr>
            <a:endParaRPr lang="pt-BR" sz="3200" b="0" strike="noStrike" spc="-1">
              <a:solidFill>
                <a:srgbClr val="3465A4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1C0319C4-C69C-4B70-B359-6BF9D9EC301A}" type="slidenum">
              <a:t>‹nº›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pt-BR" sz="4400" b="0" strike="noStrike" spc="-1">
                <a:solidFill>
                  <a:srgbClr val="3465A4"/>
                </a:solidFill>
                <a:latin typeface="Arial"/>
              </a:rPr>
              <a:t>Clique para editar o formato do texto do título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3200" b="0" strike="noStrike" spc="-1">
                <a:solidFill>
                  <a:srgbClr val="3465A4"/>
                </a:solidFill>
                <a:latin typeface="Arial"/>
              </a:rPr>
              <a:t>Clique para editar o formato do texto da estrutura de tópicos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2800" b="0" strike="noStrike" spc="-1">
                <a:solidFill>
                  <a:srgbClr val="3465A4"/>
                </a:solidFill>
                <a:latin typeface="Arial"/>
              </a:rPr>
              <a:t>2.º nível da estrutura de tópicos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400" b="0" strike="noStrike" spc="-1">
                <a:solidFill>
                  <a:srgbClr val="3465A4"/>
                </a:solidFill>
                <a:latin typeface="Arial"/>
              </a:rPr>
              <a:t>3.º nível da estrutura de tópicos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2000" b="0" strike="noStrike" spc="-1">
                <a:solidFill>
                  <a:srgbClr val="3465A4"/>
                </a:solidFill>
                <a:latin typeface="Arial"/>
              </a:rPr>
              <a:t>4.º nível da estrutura de tópicos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solidFill>
                  <a:srgbClr val="3465A4"/>
                </a:solidFill>
                <a:latin typeface="Arial"/>
              </a:rPr>
              <a:t>5.º nível da estrutura de tópicos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solidFill>
                  <a:srgbClr val="3465A4"/>
                </a:solidFill>
                <a:latin typeface="Arial"/>
              </a:rPr>
              <a:t>6.º nível da estrutura de tópicos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solidFill>
                  <a:srgbClr val="3465A4"/>
                </a:solidFill>
                <a:latin typeface="Arial"/>
              </a:rPr>
              <a:t>7.º nível da estrutura de tópicos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dt" idx="1"/>
          </p:nvPr>
        </p:nvSpPr>
        <p:spPr>
          <a:xfrm>
            <a:off x="504000" y="5165280"/>
            <a:ext cx="2348280" cy="390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>
              <a:buNone/>
              <a:defRPr lang="pt-BR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pt-BR" sz="1400" b="0" strike="noStrike" spc="-1">
                <a:solidFill>
                  <a:srgbClr val="000000"/>
                </a:solidFill>
                <a:latin typeface="Times New Roman"/>
              </a:rPr>
              <a:t>&lt;data/hora&gt;</a:t>
            </a:r>
          </a:p>
        </p:txBody>
      </p:sp>
      <p:sp>
        <p:nvSpPr>
          <p:cNvPr id="3" name="PlaceHolder 4"/>
          <p:cNvSpPr>
            <a:spLocks noGrp="1"/>
          </p:cNvSpPr>
          <p:nvPr>
            <p:ph type="ftr" idx="2"/>
          </p:nvPr>
        </p:nvSpPr>
        <p:spPr>
          <a:xfrm>
            <a:off x="3447360" y="5165280"/>
            <a:ext cx="3195000" cy="390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 algn="ctr">
              <a:buNone/>
              <a:defRPr lang="pt-BR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pt-BR" sz="1400" b="0" strike="noStrike" spc="-1">
                <a:solidFill>
                  <a:srgbClr val="000000"/>
                </a:solidFill>
                <a:latin typeface="Times New Roman"/>
              </a:rPr>
              <a:t>&lt;rodapé&gt;</a:t>
            </a:r>
          </a:p>
        </p:txBody>
      </p:sp>
      <p:sp>
        <p:nvSpPr>
          <p:cNvPr id="4" name="PlaceHolder 5"/>
          <p:cNvSpPr>
            <a:spLocks noGrp="1"/>
          </p:cNvSpPr>
          <p:nvPr>
            <p:ph type="sldNum" idx="3"/>
          </p:nvPr>
        </p:nvSpPr>
        <p:spPr>
          <a:xfrm>
            <a:off x="7227360" y="5165280"/>
            <a:ext cx="2348280" cy="390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 algn="r">
              <a:buNone/>
              <a:defRPr lang="pt-BR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fld id="{54D615C7-6301-4302-8417-42E90604CB68}" type="slidenum">
              <a:rPr lang="pt-BR" sz="1400" b="0" strike="noStrike" spc="-1">
                <a:solidFill>
                  <a:srgbClr val="000000"/>
                </a:solidFill>
                <a:latin typeface="Times New Roman"/>
              </a:rPr>
              <a:t>‹nº›</a:t>
            </a:fld>
            <a:endParaRPr lang="pt-BR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CaixaDeTexto 40"/>
          <p:cNvSpPr txBox="1"/>
          <p:nvPr/>
        </p:nvSpPr>
        <p:spPr>
          <a:xfrm>
            <a:off x="489226" y="1900855"/>
            <a:ext cx="6015091" cy="2110429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pt-BR" sz="3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elawadee" panose="020B0502040204020203" pitchFamily="34" charset="-34"/>
                <a:cs typeface="Leelawadee" panose="020B0502040204020203" pitchFamily="34" charset="-34"/>
              </a:rPr>
              <a:t>PLANEJAMENTO URBANO E INTELIGENTE PARA CIDADES RESILIENTES</a:t>
            </a:r>
            <a:endParaRPr lang="pt-BR" sz="36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42" name="CaixaDeTexto 41"/>
          <p:cNvSpPr txBox="1"/>
          <p:nvPr/>
        </p:nvSpPr>
        <p:spPr>
          <a:xfrm>
            <a:off x="549611" y="3649532"/>
            <a:ext cx="5382612" cy="4302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pt-BR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elawadee" panose="020B0502040204020203" pitchFamily="34" charset="-34"/>
                <a:cs typeface="Leelawadee" panose="020B0502040204020203" pitchFamily="34" charset="-34"/>
              </a:rPr>
              <a:t>Urb. Juliana Franca Paes</a:t>
            </a:r>
          </a:p>
          <a:p>
            <a:r>
              <a:rPr lang="pt-BR" sz="1400" dirty="0">
                <a:solidFill>
                  <a:srgbClr val="000000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Especialista em planejamento urbano e gestão de </a:t>
            </a:r>
            <a:r>
              <a:rPr lang="pt-BR" sz="1400" dirty="0" smtClean="0">
                <a:solidFill>
                  <a:srgbClr val="000000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cidades</a:t>
            </a:r>
            <a:endParaRPr lang="pt-BR" sz="1400" dirty="0">
              <a:solidFill>
                <a:srgbClr val="000000"/>
              </a:solidFill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6667" y="2644190"/>
            <a:ext cx="8657070" cy="2176461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8975" y="74853"/>
            <a:ext cx="4306227" cy="2431315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28580" y="435834"/>
            <a:ext cx="3515419" cy="1977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300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716" y="600294"/>
            <a:ext cx="3749365" cy="3779848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4313" y="847203"/>
            <a:ext cx="3273836" cy="3286029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728472" y="600294"/>
            <a:ext cx="1202462" cy="4053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425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5055" y="751814"/>
            <a:ext cx="3962743" cy="4115157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742" y="1525889"/>
            <a:ext cx="4706520" cy="2877561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702593" y="631045"/>
            <a:ext cx="1202462" cy="4053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610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599" y="586597"/>
            <a:ext cx="9471977" cy="3931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691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3134" y="153784"/>
            <a:ext cx="10069795" cy="4176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930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396" y="281259"/>
            <a:ext cx="9264770" cy="4553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151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502" y="897147"/>
            <a:ext cx="9029017" cy="3716985"/>
          </a:xfrm>
          <a:prstGeom prst="rect">
            <a:avLst/>
          </a:prstGeom>
        </p:spPr>
      </p:pic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3079630" y="277278"/>
            <a:ext cx="6754483" cy="946440"/>
          </a:xfrm>
          <a:prstGeom prst="rect">
            <a:avLst/>
          </a:prstGeom>
          <a:solidFill>
            <a:schemeClr val="accent3"/>
          </a:solidFill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r>
              <a:rPr lang="pt-BR" sz="3000" b="1" dirty="0" smtClean="0">
                <a:latin typeface="Leelawadee" panose="020B0502040204020203" pitchFamily="34" charset="-34"/>
                <a:cs typeface="Leelawadee" panose="020B0502040204020203" pitchFamily="34" charset="-34"/>
              </a:rPr>
              <a:t>Como tornar as nossas cidades inteligentes para serem </a:t>
            </a:r>
            <a:r>
              <a:rPr lang="pt-BR" sz="3000" b="1" dirty="0" err="1" smtClean="0">
                <a:latin typeface="Leelawadee" panose="020B0502040204020203" pitchFamily="34" charset="-34"/>
                <a:cs typeface="Leelawadee" panose="020B0502040204020203" pitchFamily="34" charset="-34"/>
              </a:rPr>
              <a:t>resilientes</a:t>
            </a:r>
            <a:r>
              <a:rPr lang="pt-BR" sz="3000" b="1" dirty="0" smtClean="0">
                <a:latin typeface="Leelawadee" panose="020B0502040204020203" pitchFamily="34" charset="-34"/>
                <a:cs typeface="Leelawadee" panose="020B0502040204020203" pitchFamily="34" charset="-34"/>
              </a:rPr>
              <a:t>?</a:t>
            </a:r>
            <a:endParaRPr lang="pt-BR" sz="3000" b="1" strike="noStrike" spc="-1" dirty="0">
              <a:solidFill>
                <a:srgbClr val="3465A4"/>
              </a:solidFill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991898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4315" y="1669588"/>
            <a:ext cx="6475504" cy="364784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427651" y="167383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r>
              <a:rPr lang="pt-BR" sz="4000" b="1" dirty="0" smtClean="0">
                <a:latin typeface="Leelawadee" panose="020B0502040204020203" pitchFamily="34" charset="-34"/>
                <a:cs typeface="Leelawadee" panose="020B0502040204020203" pitchFamily="34" charset="-34"/>
              </a:rPr>
              <a:t>A</a:t>
            </a:r>
            <a:r>
              <a:rPr lang="en" sz="4000" b="1" dirty="0" smtClean="0">
                <a:latin typeface="Leelawadee" panose="020B0502040204020203" pitchFamily="34" charset="-34"/>
                <a:cs typeface="Leelawadee" panose="020B0502040204020203" pitchFamily="34" charset="-34"/>
              </a:rPr>
              <a:t>S CIDADES SÃO A PAUTA!</a:t>
            </a:r>
            <a:endParaRPr lang="pt-BR" sz="4000" b="1" strike="noStrike" spc="-1" dirty="0">
              <a:solidFill>
                <a:srgbClr val="3465A4"/>
              </a:solidFill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4427" y="1006568"/>
            <a:ext cx="3737172" cy="4298053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5320" y="1006568"/>
            <a:ext cx="4795201" cy="3723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523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944" y="1072713"/>
            <a:ext cx="8858256" cy="2938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597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5507" y="-1"/>
            <a:ext cx="7400771" cy="4753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116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379" y="206880"/>
            <a:ext cx="8861426" cy="434601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846" y="569343"/>
            <a:ext cx="9012940" cy="4030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896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969" y="414069"/>
            <a:ext cx="9513504" cy="3883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167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058" y="388189"/>
            <a:ext cx="9426891" cy="3874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74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4275;p56"/>
          <p:cNvSpPr txBox="1">
            <a:spLocks noGrp="1"/>
          </p:cNvSpPr>
          <p:nvPr>
            <p:ph type="title"/>
          </p:nvPr>
        </p:nvSpPr>
        <p:spPr>
          <a:xfrm>
            <a:off x="765896" y="1579965"/>
            <a:ext cx="8653518" cy="73191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b="1" dirty="0" smtClean="0">
                <a:latin typeface="Leelawadee" panose="020B0502040204020203" pitchFamily="34" charset="-34"/>
                <a:cs typeface="Leelawadee" panose="020B0502040204020203" pitchFamily="34" charset="-34"/>
              </a:rPr>
              <a:t>E </a:t>
            </a:r>
            <a:r>
              <a:rPr lang="pt-BR" sz="2800" b="1" dirty="0" smtClean="0">
                <a:latin typeface="Leelawadee" panose="020B0502040204020203" pitchFamily="34" charset="-34"/>
                <a:cs typeface="Leelawadee" panose="020B0502040204020203" pitchFamily="34" charset="-34"/>
              </a:rPr>
              <a:t>UMA </a:t>
            </a:r>
            <a:r>
              <a:rPr lang="pt-BR" sz="2800" b="1" dirty="0" smtClean="0">
                <a:latin typeface="Leelawadee" panose="020B0502040204020203" pitchFamily="34" charset="-34"/>
                <a:cs typeface="Leelawadee" panose="020B0502040204020203" pitchFamily="34" charset="-34"/>
              </a:rPr>
              <a:t>CIDADE </a:t>
            </a:r>
            <a:r>
              <a:rPr lang="pt-BR" sz="2800" b="1" dirty="0" smtClean="0">
                <a:latin typeface="Leelawadee" panose="020B0502040204020203" pitchFamily="34" charset="-34"/>
                <a:cs typeface="Leelawadee" panose="020B0502040204020203" pitchFamily="34" charset="-34"/>
              </a:rPr>
              <a:t>INTELIGENTE, O QUE É?</a:t>
            </a:r>
            <a:endParaRPr sz="2800" b="1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7" name="Google Shape;4276;p56"/>
          <p:cNvSpPr txBox="1"/>
          <p:nvPr/>
        </p:nvSpPr>
        <p:spPr>
          <a:xfrm>
            <a:off x="550848" y="2444018"/>
            <a:ext cx="9083614" cy="8798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>
              <a:spcAft>
                <a:spcPts val="500"/>
              </a:spcAft>
            </a:pPr>
            <a:r>
              <a:rPr lang="pt-BR" sz="2000" dirty="0" smtClean="0">
                <a:solidFill>
                  <a:schemeClr val="dk1"/>
                </a:solidFill>
                <a:latin typeface="Leelawadee" panose="020B0502040204020203" pitchFamily="34" charset="-34"/>
                <a:ea typeface="Bebas Neue"/>
                <a:cs typeface="Leelawadee" panose="020B0502040204020203" pitchFamily="34" charset="-34"/>
                <a:sym typeface="Bebas Neue"/>
              </a:rPr>
              <a:t>VÁRIOS CONCEITOS E O MESMO OBJETIVO EM COMUM: </a:t>
            </a:r>
          </a:p>
          <a:p>
            <a:pPr lvl="0" algn="ctr">
              <a:spcAft>
                <a:spcPts val="500"/>
              </a:spcAft>
            </a:pPr>
            <a:r>
              <a:rPr lang="pt-BR" sz="2000" b="1" dirty="0" smtClean="0">
                <a:solidFill>
                  <a:schemeClr val="dk1"/>
                </a:solidFill>
                <a:latin typeface="Leelawadee" panose="020B0502040204020203" pitchFamily="34" charset="-34"/>
                <a:ea typeface="Bebas Neue"/>
                <a:cs typeface="Leelawadee" panose="020B0502040204020203" pitchFamily="34" charset="-34"/>
                <a:sym typeface="Bebas Neue"/>
              </a:rPr>
              <a:t>TORNAR AS CIDADES LUGARES MELHORES E PRÓSPEROS PARA SE VIVER.</a:t>
            </a:r>
            <a:endParaRPr lang="pt-BR" sz="2000" b="1" dirty="0">
              <a:solidFill>
                <a:schemeClr val="dk1"/>
              </a:solidFill>
              <a:latin typeface="Leelawadee" panose="020B0502040204020203" pitchFamily="34" charset="-34"/>
              <a:ea typeface="Bebas Neue"/>
              <a:cs typeface="Leelawadee" panose="020B0502040204020203" pitchFamily="34" charset="-34"/>
              <a:sym typeface="Bebas Neue"/>
            </a:endParaRPr>
          </a:p>
        </p:txBody>
      </p:sp>
    </p:spTree>
    <p:extLst>
      <p:ext uri="{BB962C8B-B14F-4D97-AF65-F5344CB8AC3E}">
        <p14:creationId xmlns:p14="http://schemas.microsoft.com/office/powerpoint/2010/main" val="2271526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178</TotalTime>
  <Words>75</Words>
  <Application>Microsoft Office PowerPoint</Application>
  <PresentationFormat>Personalizar</PresentationFormat>
  <Paragraphs>17</Paragraphs>
  <Slides>17</Slides>
  <Notes>9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17</vt:i4>
      </vt:variant>
    </vt:vector>
  </HeadingPairs>
  <TitlesOfParts>
    <vt:vector size="26" baseType="lpstr">
      <vt:lpstr>Arial</vt:lpstr>
      <vt:lpstr>Bebas Neue</vt:lpstr>
      <vt:lpstr>Calibri</vt:lpstr>
      <vt:lpstr>DejaVu Sans</vt:lpstr>
      <vt:lpstr>Leelawadee</vt:lpstr>
      <vt:lpstr>Symbol</vt:lpstr>
      <vt:lpstr>Times New Roman</vt:lpstr>
      <vt:lpstr>Wingdings</vt:lpstr>
      <vt:lpstr>Office Theme</vt:lpstr>
      <vt:lpstr>Apresentação do PowerPoint</vt:lpstr>
      <vt:lpstr>AS CIDADES SÃO A PAUTA!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E UMA CIDADE INTELIGENTE, O QUE É?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Como tornar as nossas cidades inteligentes para serem resilientes?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subject/>
  <dc:creator>Juliana Paes</dc:creator>
  <dc:description/>
  <cp:lastModifiedBy>Juliana Paes</cp:lastModifiedBy>
  <cp:revision>22</cp:revision>
  <dcterms:created xsi:type="dcterms:W3CDTF">2023-08-24T17:06:06Z</dcterms:created>
  <dcterms:modified xsi:type="dcterms:W3CDTF">2023-09-20T03:22:11Z</dcterms:modified>
  <dc:language>pt-BR</dc:language>
</cp:coreProperties>
</file>