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46" r:id="rId4"/>
    <p:sldMasterId id="2147483747" r:id="rId5"/>
    <p:sldMasterId id="2147483748" r:id="rId6"/>
    <p:sldMasterId id="2147483749" r:id="rId7"/>
    <p:sldMasterId id="2147483750" r:id="rId8"/>
    <p:sldMasterId id="2147483751" r:id="rId9"/>
    <p:sldMasterId id="2147483752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</p:sldIdLst>
  <p:sldSz cy="5143500" cx="9144000"/>
  <p:notesSz cx="6858000" cy="9144000"/>
  <p:embeddedFontLst>
    <p:embeddedFont>
      <p:font typeface="Roboto"/>
      <p:regular r:id="rId36"/>
      <p:bold r:id="rId37"/>
      <p:italic r:id="rId38"/>
      <p:boldItalic r:id="rId39"/>
    </p:embeddedFont>
    <p:embeddedFont>
      <p:font typeface="Poppins"/>
      <p:regular r:id="rId40"/>
      <p:bold r:id="rId41"/>
      <p:italic r:id="rId42"/>
      <p:boldItalic r:id="rId43"/>
    </p:embeddedFont>
    <p:embeddedFont>
      <p:font typeface="Noto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regular.fntdata"/><Relationship Id="rId20" Type="http://schemas.openxmlformats.org/officeDocument/2006/relationships/slide" Target="slides/slide9.xml"/><Relationship Id="rId42" Type="http://schemas.openxmlformats.org/officeDocument/2006/relationships/font" Target="fonts/Poppins-italic.fntdata"/><Relationship Id="rId41" Type="http://schemas.openxmlformats.org/officeDocument/2006/relationships/font" Target="fonts/Poppins-bold.fntdata"/><Relationship Id="rId22" Type="http://schemas.openxmlformats.org/officeDocument/2006/relationships/slide" Target="slides/slide11.xml"/><Relationship Id="rId44" Type="http://schemas.openxmlformats.org/officeDocument/2006/relationships/font" Target="fonts/NotoSans-regular.fntdata"/><Relationship Id="rId21" Type="http://schemas.openxmlformats.org/officeDocument/2006/relationships/slide" Target="slides/slide10.xml"/><Relationship Id="rId43" Type="http://schemas.openxmlformats.org/officeDocument/2006/relationships/font" Target="fonts/Poppins-boldItalic.fntdata"/><Relationship Id="rId24" Type="http://schemas.openxmlformats.org/officeDocument/2006/relationships/slide" Target="slides/slide13.xml"/><Relationship Id="rId46" Type="http://schemas.openxmlformats.org/officeDocument/2006/relationships/font" Target="fonts/NotoSans-italic.fntdata"/><Relationship Id="rId23" Type="http://schemas.openxmlformats.org/officeDocument/2006/relationships/slide" Target="slides/slide12.xml"/><Relationship Id="rId45" Type="http://schemas.openxmlformats.org/officeDocument/2006/relationships/font" Target="fonts/NotoSans-bold.fntdata"/><Relationship Id="rId1" Type="http://schemas.openxmlformats.org/officeDocument/2006/relationships/theme" Target="theme/theme7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47" Type="http://schemas.openxmlformats.org/officeDocument/2006/relationships/font" Target="fonts/NotoSans-boldItalic.fntdata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8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11" Type="http://schemas.openxmlformats.org/officeDocument/2006/relationships/notesMaster" Target="notesMasters/notesMaster1.xml"/><Relationship Id="rId33" Type="http://schemas.openxmlformats.org/officeDocument/2006/relationships/slide" Target="slides/slide22.xml"/><Relationship Id="rId10" Type="http://schemas.openxmlformats.org/officeDocument/2006/relationships/slideMaster" Target="slideMasters/slideMaster7.xml"/><Relationship Id="rId32" Type="http://schemas.openxmlformats.org/officeDocument/2006/relationships/slide" Target="slides/slide21.xml"/><Relationship Id="rId13" Type="http://schemas.openxmlformats.org/officeDocument/2006/relationships/slide" Target="slides/slide2.xml"/><Relationship Id="rId35" Type="http://schemas.openxmlformats.org/officeDocument/2006/relationships/slide" Target="slides/slide24.xml"/><Relationship Id="rId12" Type="http://schemas.openxmlformats.org/officeDocument/2006/relationships/slide" Target="slides/slide1.xml"/><Relationship Id="rId34" Type="http://schemas.openxmlformats.org/officeDocument/2006/relationships/slide" Target="slides/slide23.xml"/><Relationship Id="rId15" Type="http://schemas.openxmlformats.org/officeDocument/2006/relationships/slide" Target="slides/slide4.xml"/><Relationship Id="rId37" Type="http://schemas.openxmlformats.org/officeDocument/2006/relationships/font" Target="fonts/Roboto-bold.fntdata"/><Relationship Id="rId14" Type="http://schemas.openxmlformats.org/officeDocument/2006/relationships/slide" Target="slides/slide3.xml"/><Relationship Id="rId36" Type="http://schemas.openxmlformats.org/officeDocument/2006/relationships/font" Target="fonts/Roboto-regular.fntdata"/><Relationship Id="rId17" Type="http://schemas.openxmlformats.org/officeDocument/2006/relationships/slide" Target="slides/slide6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5.xml"/><Relationship Id="rId38" Type="http://schemas.openxmlformats.org/officeDocument/2006/relationships/font" Target="fonts/Roboto-italic.fntdata"/><Relationship Id="rId19" Type="http://schemas.openxmlformats.org/officeDocument/2006/relationships/slide" Target="slides/slide8.xml"/><Relationship Id="rId18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e7ca60e46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2" name="Google Shape;1082;g1e7ca60e46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e7d01f27e2_0_4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7" name="Google Shape;1227;g1e7d01f27e2_0_4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1e7d01f27e2_0_6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5" name="Google Shape;1235;g1e7d01f27e2_0_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1e7d01f27e2_0_7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5" name="Google Shape;1245;g1e7d01f27e2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e7d01f27e2_0_7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2" name="Google Shape;1262;g1e7d01f27e2_0_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1e7d01f27e2_0_42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3" name="Google Shape;1273;g1e7d01f27e2_0_4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1e7d01f27e2_0_4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8" name="Google Shape;1308;g1e7d01f27e2_0_4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1e7d01f27e2_0_42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9" name="Google Shape;1319;g1e7d01f27e2_0_4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1e7d01f27e2_0_42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7" name="Google Shape;1347;g1e7d01f27e2_0_4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1e7d01f27e2_0_43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5" name="Google Shape;1385;g1e7d01f27e2_0_4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1e7d01f27e2_0_56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1" name="Google Shape;1391;g1e7d01f27e2_0_5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1e7d01f27e2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8" name="Google Shape;1098;g1e7d01f27e2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1e7d01f27e2_0_56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5" name="Google Shape;1405;g1e7d01f27e2_0_5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1e7d01f27e2_0_43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9" name="Google Shape;1419;g1e7d01f27e2_0_4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1e7d01f27e2_0_43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5" name="Google Shape;1435;g1e7d01f27e2_0_4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1e7d01f27e2_0_43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8" name="Google Shape;1448;g1e7d01f27e2_0_4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1e7d01f27e2_0_54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8" name="Google Shape;1458;g1e7d01f27e2_0_5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1e7d01f27e2_0_41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3" name="Google Shape;1103;g1e7d01f27e2_0_4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1e7d01f27e2_0_30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8" name="Google Shape;1148;g1e7d01f27e2_0_30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1e7d01f27e2_0_30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4" name="Google Shape;1154;g1e7d01f27e2_0_30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1e7d01f27e2_0_35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5" name="Google Shape;1165;g1e7d01f27e2_0_3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1e7d01f27e2_0_3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0" name="Google Shape;1200;g1e7d01f27e2_0_3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1e7d01f27e2_0_41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2" name="Google Shape;1212;g1e7d01f27e2_0_4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1e7d01f27e2_0_41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2" name="Google Shape;1222;g1e7d01f27e2_0_4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jp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0.jp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6.jp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0.jp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jp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0.jp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6.jp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0.jp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6.jp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0.jp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58" name="Google Shape;5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04080" y="3626725"/>
            <a:ext cx="3039921" cy="15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62" name="Google Shape;6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04075" y="3623537"/>
            <a:ext cx="3039924" cy="151996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67" name="Google Shape;6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3075" y="4362500"/>
            <a:ext cx="1300925" cy="7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6" name="Google Shape;8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0" name="Google Shape;90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1" name="Google Shape;91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5" name="Google Shape;9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27"/>
          <p:cNvSpPr txBox="1"/>
          <p:nvPr/>
        </p:nvSpPr>
        <p:spPr>
          <a:xfrm>
            <a:off x="191050" y="4806250"/>
            <a:ext cx="69951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Créditos: Prefeitura de São Paulo</a:t>
            </a:r>
            <a:endParaRPr b="0" i="0" sz="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27"/>
          <p:cNvSpPr/>
          <p:nvPr/>
        </p:nvSpPr>
        <p:spPr>
          <a:xfrm>
            <a:off x="7921839" y="3921297"/>
            <a:ext cx="1222153" cy="1222209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AFD7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7"/>
          <p:cNvSpPr/>
          <p:nvPr/>
        </p:nvSpPr>
        <p:spPr>
          <a:xfrm>
            <a:off x="-52750" y="41523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7"/>
          <p:cNvSpPr/>
          <p:nvPr/>
        </p:nvSpPr>
        <p:spPr>
          <a:xfrm rot="-5400000">
            <a:off x="-72129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7"/>
          <p:cNvSpPr/>
          <p:nvPr/>
        </p:nvSpPr>
        <p:spPr>
          <a:xfrm rot="-5400000">
            <a:off x="265337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88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7"/>
          <p:cNvSpPr/>
          <p:nvPr/>
        </p:nvSpPr>
        <p:spPr>
          <a:xfrm rot="-5400000">
            <a:off x="940268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AFD7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7"/>
          <p:cNvSpPr/>
          <p:nvPr/>
        </p:nvSpPr>
        <p:spPr>
          <a:xfrm rot="-5400000">
            <a:off x="1277734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88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7"/>
          <p:cNvSpPr/>
          <p:nvPr/>
        </p:nvSpPr>
        <p:spPr>
          <a:xfrm>
            <a:off x="2241821" y="445703"/>
            <a:ext cx="696900" cy="696900"/>
          </a:xfrm>
          <a:prstGeom prst="ellipse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7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451077" y="1115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28"/>
          <p:cNvSpPr/>
          <p:nvPr/>
        </p:nvSpPr>
        <p:spPr>
          <a:xfrm rot="5400000">
            <a:off x="7922811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8"/>
          <p:cNvSpPr/>
          <p:nvPr/>
        </p:nvSpPr>
        <p:spPr>
          <a:xfrm rot="5400000">
            <a:off x="7603940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8"/>
          <p:cNvSpPr/>
          <p:nvPr/>
        </p:nvSpPr>
        <p:spPr>
          <a:xfrm rot="5400000">
            <a:off x="6966197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8"/>
          <p:cNvSpPr/>
          <p:nvPr/>
        </p:nvSpPr>
        <p:spPr>
          <a:xfrm rot="5400000">
            <a:off x="6647326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8"/>
          <p:cNvSpPr/>
          <p:nvPr/>
        </p:nvSpPr>
        <p:spPr>
          <a:xfrm rot="10800000">
            <a:off x="6170931" y="590193"/>
            <a:ext cx="658500" cy="658500"/>
          </a:xfrm>
          <a:prstGeom prst="ellipse">
            <a:avLst/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8"/>
          <p:cNvSpPr/>
          <p:nvPr/>
        </p:nvSpPr>
        <p:spPr>
          <a:xfrm flipH="1" rot="-5400000">
            <a:off x="8194753" y="4194247"/>
            <a:ext cx="949222" cy="94927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8"/>
          <p:cNvSpPr/>
          <p:nvPr/>
        </p:nvSpPr>
        <p:spPr>
          <a:xfrm rot="10800000">
            <a:off x="-23275" y="3069315"/>
            <a:ext cx="1287126" cy="2074174"/>
          </a:xfrm>
          <a:custGeom>
            <a:rect b="b" l="l" r="r" t="t"/>
            <a:pathLst>
              <a:path extrusionOk="0" h="5537" w="3436">
                <a:moveTo>
                  <a:pt x="944" y="1"/>
                </a:moveTo>
                <a:cubicBezTo>
                  <a:pt x="1" y="2073"/>
                  <a:pt x="2459" y="4623"/>
                  <a:pt x="3435" y="5537"/>
                </a:cubicBezTo>
                <a:lnTo>
                  <a:pt x="3435" y="1"/>
                </a:ln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8"/>
          <p:cNvSpPr/>
          <p:nvPr/>
        </p:nvSpPr>
        <p:spPr>
          <a:xfrm rot="10800000">
            <a:off x="-23285" y="3765198"/>
            <a:ext cx="707030" cy="1378304"/>
          </a:xfrm>
          <a:custGeom>
            <a:rect b="b" l="l" r="r" t="t"/>
            <a:pathLst>
              <a:path extrusionOk="0" h="4316" w="2214">
                <a:moveTo>
                  <a:pt x="958" y="1"/>
                </a:moveTo>
                <a:cubicBezTo>
                  <a:pt x="0" y="1393"/>
                  <a:pt x="899" y="2986"/>
                  <a:pt x="2213" y="4315"/>
                </a:cubicBezTo>
                <a:lnTo>
                  <a:pt x="2213" y="1"/>
                </a:ln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28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131152" y="860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">
  <p:cSld name="TITLE_1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9"/>
          <p:cNvSpPr/>
          <p:nvPr/>
        </p:nvSpPr>
        <p:spPr>
          <a:xfrm rot="10800000">
            <a:off x="-5" y="1121249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9"/>
          <p:cNvSpPr/>
          <p:nvPr/>
        </p:nvSpPr>
        <p:spPr>
          <a:xfrm rot="10800000">
            <a:off x="-5" y="783783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9"/>
          <p:cNvSpPr/>
          <p:nvPr/>
        </p:nvSpPr>
        <p:spPr>
          <a:xfrm rot="-5400000">
            <a:off x="229954" y="-1"/>
            <a:ext cx="696900" cy="696900"/>
          </a:xfrm>
          <a:prstGeom prst="ellipse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9"/>
          <p:cNvSpPr/>
          <p:nvPr/>
        </p:nvSpPr>
        <p:spPr>
          <a:xfrm flipH="1">
            <a:off x="5690250" y="41523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9"/>
          <p:cNvSpPr/>
          <p:nvPr/>
        </p:nvSpPr>
        <p:spPr>
          <a:xfrm rot="5400000">
            <a:off x="7647406" y="2052854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9"/>
          <p:cNvSpPr/>
          <p:nvPr/>
        </p:nvSpPr>
        <p:spPr>
          <a:xfrm rot="5400000">
            <a:off x="8304284" y="2271828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9"/>
          <p:cNvSpPr/>
          <p:nvPr/>
        </p:nvSpPr>
        <p:spPr>
          <a:xfrm>
            <a:off x="0" y="4452300"/>
            <a:ext cx="691200" cy="691200"/>
          </a:xfrm>
          <a:prstGeom prst="rect">
            <a:avLst/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9"/>
          <p:cNvSpPr/>
          <p:nvPr/>
        </p:nvSpPr>
        <p:spPr>
          <a:xfrm>
            <a:off x="5806250" y="92575"/>
            <a:ext cx="713400" cy="713400"/>
          </a:xfrm>
          <a:prstGeom prst="donut">
            <a:avLst>
              <a:gd fmla="val 25000" name="adj"/>
            </a:avLst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9"/>
          <p:cNvSpPr/>
          <p:nvPr/>
        </p:nvSpPr>
        <p:spPr>
          <a:xfrm rot="5400000">
            <a:off x="1758616" y="43693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9"/>
          <p:cNvSpPr/>
          <p:nvPr/>
        </p:nvSpPr>
        <p:spPr>
          <a:xfrm rot="5400000">
            <a:off x="1695815" y="43050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29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451077" y="1115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2218" y="1120436"/>
            <a:ext cx="2901078" cy="36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0200" y="1188700"/>
            <a:ext cx="4179700" cy="341477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0"/>
          <p:cNvSpPr/>
          <p:nvPr/>
        </p:nvSpPr>
        <p:spPr>
          <a:xfrm>
            <a:off x="223250" y="4472450"/>
            <a:ext cx="167400" cy="1674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0"/>
          <p:cNvSpPr/>
          <p:nvPr/>
        </p:nvSpPr>
        <p:spPr>
          <a:xfrm>
            <a:off x="223250" y="4249025"/>
            <a:ext cx="167400" cy="167400"/>
          </a:xfrm>
          <a:prstGeom prst="rect">
            <a:avLst/>
          </a:prstGeom>
          <a:solidFill>
            <a:srgbClr val="4D51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0"/>
          <p:cNvSpPr/>
          <p:nvPr/>
        </p:nvSpPr>
        <p:spPr>
          <a:xfrm>
            <a:off x="223250" y="4695875"/>
            <a:ext cx="167400" cy="167400"/>
          </a:xfrm>
          <a:prstGeom prst="rect">
            <a:avLst/>
          </a:pr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" name="Google Shape;141;p30"/>
          <p:cNvGrpSpPr/>
          <p:nvPr/>
        </p:nvGrpSpPr>
        <p:grpSpPr>
          <a:xfrm>
            <a:off x="938849" y="1675651"/>
            <a:ext cx="853862" cy="584934"/>
            <a:chOff x="1154324" y="1515763"/>
            <a:chExt cx="1111800" cy="780537"/>
          </a:xfrm>
        </p:grpSpPr>
        <p:sp>
          <p:nvSpPr>
            <p:cNvPr id="142" name="Google Shape;142;p30"/>
            <p:cNvSpPr/>
            <p:nvPr/>
          </p:nvSpPr>
          <p:spPr>
            <a:xfrm>
              <a:off x="1154324" y="1515763"/>
              <a:ext cx="11118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Denver, USA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0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144;p30"/>
          <p:cNvGrpSpPr/>
          <p:nvPr/>
        </p:nvGrpSpPr>
        <p:grpSpPr>
          <a:xfrm>
            <a:off x="2522150" y="1930500"/>
            <a:ext cx="989520" cy="584949"/>
            <a:chOff x="816071" y="1515749"/>
            <a:chExt cx="1303200" cy="780556"/>
          </a:xfrm>
        </p:grpSpPr>
        <p:sp>
          <p:nvSpPr>
            <p:cNvPr id="145" name="Google Shape;145;p30"/>
            <p:cNvSpPr/>
            <p:nvPr/>
          </p:nvSpPr>
          <p:spPr>
            <a:xfrm>
              <a:off x="816071" y="1515749"/>
              <a:ext cx="13032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Canada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Toronto, Canada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0"/>
            <p:cNvSpPr/>
            <p:nvPr/>
          </p:nvSpPr>
          <p:spPr>
            <a:xfrm flipH="1" rot="10800000">
              <a:off x="816167" y="1994805"/>
              <a:ext cx="2076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30"/>
          <p:cNvGrpSpPr/>
          <p:nvPr/>
        </p:nvGrpSpPr>
        <p:grpSpPr>
          <a:xfrm>
            <a:off x="343951" y="2392025"/>
            <a:ext cx="1544432" cy="776205"/>
            <a:chOff x="-106101" y="1260531"/>
            <a:chExt cx="2372400" cy="1035769"/>
          </a:xfrm>
        </p:grpSpPr>
        <p:sp>
          <p:nvSpPr>
            <p:cNvPr id="148" name="Google Shape;148;p30"/>
            <p:cNvSpPr/>
            <p:nvPr/>
          </p:nvSpPr>
          <p:spPr>
            <a:xfrm>
              <a:off x="-106101" y="1260531"/>
              <a:ext cx="2372400" cy="780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Mexico, Central America &amp; Caribbean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Mexico City, Mexico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0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30"/>
          <p:cNvGrpSpPr/>
          <p:nvPr/>
        </p:nvGrpSpPr>
        <p:grpSpPr>
          <a:xfrm flipH="1">
            <a:off x="2780971" y="3299673"/>
            <a:ext cx="1120425" cy="732374"/>
            <a:chOff x="923764" y="1319021"/>
            <a:chExt cx="1450200" cy="977280"/>
          </a:xfrm>
        </p:grpSpPr>
        <p:sp>
          <p:nvSpPr>
            <p:cNvPr id="151" name="Google Shape;151;p30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South America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São Paulo, Brasil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30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30"/>
          <p:cNvGrpSpPr/>
          <p:nvPr/>
        </p:nvGrpSpPr>
        <p:grpSpPr>
          <a:xfrm>
            <a:off x="3762400" y="1699573"/>
            <a:ext cx="989425" cy="776527"/>
            <a:chOff x="1194250" y="1260103"/>
            <a:chExt cx="1179713" cy="1036198"/>
          </a:xfrm>
        </p:grpSpPr>
        <p:sp>
          <p:nvSpPr>
            <p:cNvPr id="154" name="Google Shape;154;p30"/>
            <p:cNvSpPr/>
            <p:nvPr/>
          </p:nvSpPr>
          <p:spPr>
            <a:xfrm>
              <a:off x="1194250" y="1260103"/>
              <a:ext cx="1179600" cy="780600"/>
            </a:xfrm>
            <a:prstGeom prst="rect">
              <a:avLst/>
            </a:prstGeom>
            <a:solidFill>
              <a:srgbClr val="FEE1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rgbClr val="00636C"/>
                  </a:solidFill>
                  <a:latin typeface="Arial"/>
                  <a:ea typeface="Arial"/>
                  <a:cs typeface="Arial"/>
                  <a:sym typeface="Arial"/>
                </a:rPr>
                <a:t>World Secretariat</a:t>
              </a:r>
              <a:endParaRPr b="1" i="0" sz="900" u="none" cap="none" strike="noStrike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rgbClr val="00636C"/>
                  </a:solidFill>
                  <a:latin typeface="Arial"/>
                  <a:ea typeface="Arial"/>
                  <a:cs typeface="Arial"/>
                  <a:sym typeface="Arial"/>
                </a:rPr>
                <a:t>Bonn, Germany</a:t>
              </a:r>
              <a:endParaRPr b="0" i="0" sz="800" u="none" cap="none" strike="noStrike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0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fmla="val 0" name="adj"/>
              </a:avLst>
            </a:prstGeom>
            <a:solidFill>
              <a:srgbClr val="FEE1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30"/>
          <p:cNvGrpSpPr/>
          <p:nvPr/>
        </p:nvGrpSpPr>
        <p:grpSpPr>
          <a:xfrm>
            <a:off x="4794376" y="1891149"/>
            <a:ext cx="949429" cy="584961"/>
            <a:chOff x="816071" y="1515732"/>
            <a:chExt cx="1250400" cy="780573"/>
          </a:xfrm>
        </p:grpSpPr>
        <p:sp>
          <p:nvSpPr>
            <p:cNvPr id="157" name="Google Shape;157;p30"/>
            <p:cNvSpPr/>
            <p:nvPr/>
          </p:nvSpPr>
          <p:spPr>
            <a:xfrm>
              <a:off x="816071" y="1515732"/>
              <a:ext cx="12504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Berlin, Germany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0"/>
            <p:cNvSpPr/>
            <p:nvPr/>
          </p:nvSpPr>
          <p:spPr>
            <a:xfrm flipH="1" rot="10800000">
              <a:off x="816167" y="1994805"/>
              <a:ext cx="2076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30"/>
          <p:cNvGrpSpPr/>
          <p:nvPr/>
        </p:nvGrpSpPr>
        <p:grpSpPr>
          <a:xfrm>
            <a:off x="3693126" y="2476100"/>
            <a:ext cx="1025243" cy="619525"/>
            <a:chOff x="3431000" y="2410975"/>
            <a:chExt cx="1252588" cy="619525"/>
          </a:xfrm>
        </p:grpSpPr>
        <p:sp>
          <p:nvSpPr>
            <p:cNvPr id="160" name="Google Shape;160;p30"/>
            <p:cNvSpPr/>
            <p:nvPr/>
          </p:nvSpPr>
          <p:spPr>
            <a:xfrm>
              <a:off x="3431000" y="2636900"/>
              <a:ext cx="1252500" cy="393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Brussels, Belgium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0"/>
            <p:cNvSpPr/>
            <p:nvPr/>
          </p:nvSpPr>
          <p:spPr>
            <a:xfrm flipH="1">
              <a:off x="451618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30"/>
          <p:cNvGrpSpPr/>
          <p:nvPr/>
        </p:nvGrpSpPr>
        <p:grpSpPr>
          <a:xfrm>
            <a:off x="4794270" y="2476100"/>
            <a:ext cx="949410" cy="711625"/>
            <a:chOff x="3431008" y="2410975"/>
            <a:chExt cx="949505" cy="711625"/>
          </a:xfrm>
        </p:grpSpPr>
        <p:sp>
          <p:nvSpPr>
            <p:cNvPr id="163" name="Google Shape;163;p30"/>
            <p:cNvSpPr/>
            <p:nvPr/>
          </p:nvSpPr>
          <p:spPr>
            <a:xfrm>
              <a:off x="3431013" y="2636900"/>
              <a:ext cx="949500" cy="48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European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Berlin, Germany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0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0"/>
          <p:cNvGrpSpPr/>
          <p:nvPr/>
        </p:nvGrpSpPr>
        <p:grpSpPr>
          <a:xfrm>
            <a:off x="7355462" y="1962851"/>
            <a:ext cx="890190" cy="513219"/>
            <a:chOff x="-106107" y="1387458"/>
            <a:chExt cx="1367420" cy="908835"/>
          </a:xfrm>
        </p:grpSpPr>
        <p:sp>
          <p:nvSpPr>
            <p:cNvPr id="166" name="Google Shape;166;p30"/>
            <p:cNvSpPr/>
            <p:nvPr/>
          </p:nvSpPr>
          <p:spPr>
            <a:xfrm>
              <a:off x="-106087" y="1387458"/>
              <a:ext cx="1367400" cy="6537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Japan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Tokyo, Japan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0"/>
            <p:cNvSpPr/>
            <p:nvPr/>
          </p:nvSpPr>
          <p:spPr>
            <a:xfrm flipH="1" rot="10800000">
              <a:off x="-106107" y="1994793"/>
              <a:ext cx="2520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30"/>
          <p:cNvGrpSpPr/>
          <p:nvPr/>
        </p:nvGrpSpPr>
        <p:grpSpPr>
          <a:xfrm>
            <a:off x="5819575" y="2487900"/>
            <a:ext cx="1235677" cy="440805"/>
            <a:chOff x="-375077" y="1260553"/>
            <a:chExt cx="1898122" cy="780600"/>
          </a:xfrm>
        </p:grpSpPr>
        <p:sp>
          <p:nvSpPr>
            <p:cNvPr id="169" name="Google Shape;169;p30"/>
            <p:cNvSpPr/>
            <p:nvPr/>
          </p:nvSpPr>
          <p:spPr>
            <a:xfrm>
              <a:off x="-375077" y="1260553"/>
              <a:ext cx="1636500" cy="780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Korea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0"/>
            <p:cNvSpPr/>
            <p:nvPr/>
          </p:nvSpPr>
          <p:spPr>
            <a:xfrm rot="5400000">
              <a:off x="1245845" y="1216453"/>
              <a:ext cx="233100" cy="3213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30"/>
          <p:cNvGrpSpPr/>
          <p:nvPr/>
        </p:nvGrpSpPr>
        <p:grpSpPr>
          <a:xfrm>
            <a:off x="5934828" y="1699037"/>
            <a:ext cx="1120435" cy="777601"/>
            <a:chOff x="923764" y="1319021"/>
            <a:chExt cx="1450213" cy="1037632"/>
          </a:xfrm>
        </p:grpSpPr>
        <p:sp>
          <p:nvSpPr>
            <p:cNvPr id="172" name="Google Shape;172;p30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East Asia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0"/>
            <p:cNvSpPr/>
            <p:nvPr/>
          </p:nvSpPr>
          <p:spPr>
            <a:xfrm rot="10800000">
              <a:off x="2155277" y="1994853"/>
              <a:ext cx="218700" cy="361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30"/>
          <p:cNvGrpSpPr/>
          <p:nvPr/>
        </p:nvGrpSpPr>
        <p:grpSpPr>
          <a:xfrm>
            <a:off x="5278350" y="3095625"/>
            <a:ext cx="949401" cy="746061"/>
            <a:chOff x="1297304" y="971479"/>
            <a:chExt cx="1228839" cy="995545"/>
          </a:xfrm>
        </p:grpSpPr>
        <p:sp>
          <p:nvSpPr>
            <p:cNvPr id="175" name="Google Shape;175;p30"/>
            <p:cNvSpPr/>
            <p:nvPr/>
          </p:nvSpPr>
          <p:spPr>
            <a:xfrm>
              <a:off x="1297304" y="1319024"/>
              <a:ext cx="1228800" cy="64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South Asia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New Delhi, India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0"/>
            <p:cNvSpPr/>
            <p:nvPr/>
          </p:nvSpPr>
          <p:spPr>
            <a:xfrm flipH="1">
              <a:off x="2309543" y="971479"/>
              <a:ext cx="216600" cy="361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" name="Google Shape;177;p30"/>
          <p:cNvGrpSpPr/>
          <p:nvPr/>
        </p:nvGrpSpPr>
        <p:grpSpPr>
          <a:xfrm>
            <a:off x="4108761" y="3863793"/>
            <a:ext cx="1025266" cy="969061"/>
            <a:chOff x="3067703" y="2410975"/>
            <a:chExt cx="1749900" cy="619525"/>
          </a:xfrm>
        </p:grpSpPr>
        <p:sp>
          <p:nvSpPr>
            <p:cNvPr id="178" name="Google Shape;178;p30"/>
            <p:cNvSpPr/>
            <p:nvPr/>
          </p:nvSpPr>
          <p:spPr>
            <a:xfrm>
              <a:off x="3067703" y="2636900"/>
              <a:ext cx="1749900" cy="39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Africa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Cape Town, South Africa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0"/>
            <p:cNvSpPr/>
            <p:nvPr/>
          </p:nvSpPr>
          <p:spPr>
            <a:xfrm flipH="1">
              <a:off x="4650085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80;p30"/>
          <p:cNvGrpSpPr/>
          <p:nvPr/>
        </p:nvGrpSpPr>
        <p:grpSpPr>
          <a:xfrm>
            <a:off x="7304201" y="3903275"/>
            <a:ext cx="1298725" cy="681575"/>
            <a:chOff x="3097108" y="2348938"/>
            <a:chExt cx="1586714" cy="681575"/>
          </a:xfrm>
        </p:grpSpPr>
        <p:sp>
          <p:nvSpPr>
            <p:cNvPr id="181" name="Google Shape;181;p30"/>
            <p:cNvSpPr/>
            <p:nvPr/>
          </p:nvSpPr>
          <p:spPr>
            <a:xfrm>
              <a:off x="3097122" y="2636913"/>
              <a:ext cx="1586700" cy="39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Oceania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Melbourne, Australia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3097108" y="2348938"/>
              <a:ext cx="249600" cy="3333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" name="Google Shape;183;p30"/>
          <p:cNvGrpSpPr/>
          <p:nvPr/>
        </p:nvGrpSpPr>
        <p:grpSpPr>
          <a:xfrm>
            <a:off x="7026501" y="2476041"/>
            <a:ext cx="1763696" cy="535474"/>
            <a:chOff x="-936300" y="1261574"/>
            <a:chExt cx="2709211" cy="945900"/>
          </a:xfrm>
        </p:grpSpPr>
        <p:sp>
          <p:nvSpPr>
            <p:cNvPr id="184" name="Google Shape;184;p30"/>
            <p:cNvSpPr/>
            <p:nvPr/>
          </p:nvSpPr>
          <p:spPr>
            <a:xfrm>
              <a:off x="-2189" y="1261574"/>
              <a:ext cx="1775100" cy="9459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Kaohsiung Capacity Center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0"/>
            <p:cNvSpPr/>
            <p:nvPr/>
          </p:nvSpPr>
          <p:spPr>
            <a:xfrm rot="-5400000">
              <a:off x="-574950" y="1517624"/>
              <a:ext cx="328500" cy="10512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30"/>
          <p:cNvGrpSpPr/>
          <p:nvPr/>
        </p:nvGrpSpPr>
        <p:grpSpPr>
          <a:xfrm>
            <a:off x="7184675" y="3248024"/>
            <a:ext cx="1298801" cy="535464"/>
            <a:chOff x="-936272" y="1465993"/>
            <a:chExt cx="2709222" cy="817503"/>
          </a:xfrm>
        </p:grpSpPr>
        <p:sp>
          <p:nvSpPr>
            <p:cNvPr id="187" name="Google Shape;187;p30"/>
            <p:cNvSpPr/>
            <p:nvPr/>
          </p:nvSpPr>
          <p:spPr>
            <a:xfrm>
              <a:off x="-427250" y="1465996"/>
              <a:ext cx="2200200" cy="8175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South East Asia Secretariat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Manila, Philippines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0"/>
            <p:cNvSpPr/>
            <p:nvPr/>
          </p:nvSpPr>
          <p:spPr>
            <a:xfrm flipH="1" rot="-5400000">
              <a:off x="-748922" y="1278643"/>
              <a:ext cx="218400" cy="5931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30"/>
          <p:cNvGrpSpPr/>
          <p:nvPr/>
        </p:nvGrpSpPr>
        <p:grpSpPr>
          <a:xfrm>
            <a:off x="5743799" y="3542698"/>
            <a:ext cx="1071982" cy="929743"/>
            <a:chOff x="1138731" y="800174"/>
            <a:chExt cx="1387500" cy="1240650"/>
          </a:xfrm>
        </p:grpSpPr>
        <p:sp>
          <p:nvSpPr>
            <p:cNvPr id="190" name="Google Shape;190;p30"/>
            <p:cNvSpPr/>
            <p:nvPr/>
          </p:nvSpPr>
          <p:spPr>
            <a:xfrm>
              <a:off x="1138731" y="1319024"/>
              <a:ext cx="1387500" cy="721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Indonesia Project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Jakarta, Indonesia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0"/>
            <p:cNvSpPr/>
            <p:nvPr/>
          </p:nvSpPr>
          <p:spPr>
            <a:xfrm flipH="1">
              <a:off x="2309558" y="800174"/>
              <a:ext cx="216600" cy="533100"/>
            </a:xfrm>
            <a:prstGeom prst="triangle">
              <a:avLst>
                <a:gd fmla="val 6401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30"/>
          <p:cNvSpPr txBox="1"/>
          <p:nvPr/>
        </p:nvSpPr>
        <p:spPr>
          <a:xfrm>
            <a:off x="420150" y="4159924"/>
            <a:ext cx="1628700" cy="7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Project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Country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Secretariat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636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3" name="Google Shape;193;p30"/>
          <p:cNvSpPr txBox="1"/>
          <p:nvPr>
            <p:ph idx="1" type="subTitle"/>
          </p:nvPr>
        </p:nvSpPr>
        <p:spPr>
          <a:xfrm>
            <a:off x="531774" y="771313"/>
            <a:ext cx="4746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4" name="Google Shape;194;p30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5" name="Google Shape;195;p30"/>
          <p:cNvSpPr/>
          <p:nvPr/>
        </p:nvSpPr>
        <p:spPr>
          <a:xfrm>
            <a:off x="2364649" y="2863950"/>
            <a:ext cx="1071900" cy="3936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Colombia Office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Medellín, Colombia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30"/>
          <p:cNvPicPr preferRelativeResize="0"/>
          <p:nvPr/>
        </p:nvPicPr>
        <p:blipFill rotWithShape="1">
          <a:blip r:embed="rId4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/>
          <p:nvPr/>
        </p:nvSpPr>
        <p:spPr>
          <a:xfrm flipH="1" rot="10800000">
            <a:off x="2364648" y="3248025"/>
            <a:ext cx="157500" cy="225900"/>
          </a:xfrm>
          <a:prstGeom prst="triangle">
            <a:avLst>
              <a:gd fmla="val 0" name="adj"/>
            </a:avLst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0"/>
          <p:cNvSpPr/>
          <p:nvPr/>
        </p:nvSpPr>
        <p:spPr>
          <a:xfrm flipH="1" rot="10800000">
            <a:off x="2440873" y="3984425"/>
            <a:ext cx="157500" cy="225900"/>
          </a:xfrm>
          <a:prstGeom prst="triangle">
            <a:avLst>
              <a:gd fmla="val 100000" name="adj"/>
            </a:avLst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0"/>
          <p:cNvSpPr/>
          <p:nvPr/>
        </p:nvSpPr>
        <p:spPr>
          <a:xfrm>
            <a:off x="1477925" y="3620125"/>
            <a:ext cx="1120500" cy="3936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Argentina Office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Rosário, Argentina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0" name="Google Shape;200;p30"/>
          <p:cNvGrpSpPr/>
          <p:nvPr/>
        </p:nvGrpSpPr>
        <p:grpSpPr>
          <a:xfrm>
            <a:off x="2840908" y="4074175"/>
            <a:ext cx="1025302" cy="711625"/>
            <a:chOff x="3431008" y="2410975"/>
            <a:chExt cx="1025405" cy="711625"/>
          </a:xfrm>
        </p:grpSpPr>
        <p:sp>
          <p:nvSpPr>
            <p:cNvPr id="201" name="Google Shape;201;p30"/>
            <p:cNvSpPr/>
            <p:nvPr/>
          </p:nvSpPr>
          <p:spPr>
            <a:xfrm>
              <a:off x="3431013" y="2636900"/>
              <a:ext cx="1025400" cy="485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lang="pt-BR" sz="900">
                  <a:solidFill>
                    <a:schemeClr val="lt1"/>
                  </a:solidFill>
                </a:rPr>
                <a:t>Brasil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pt-BR" sz="800">
                  <a:solidFill>
                    <a:schemeClr val="lt1"/>
                  </a:solidFill>
                </a:rPr>
                <a:t>São Paulo, Brasil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0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458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type="title"/>
          </p:nvPr>
        </p:nvSpPr>
        <p:spPr>
          <a:xfrm>
            <a:off x="531774" y="368849"/>
            <a:ext cx="6249900" cy="4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5" name="Google Shape;205;p31"/>
          <p:cNvSpPr txBox="1"/>
          <p:nvPr>
            <p:ph idx="1" type="subTitle"/>
          </p:nvPr>
        </p:nvSpPr>
        <p:spPr>
          <a:xfrm>
            <a:off x="1159850" y="11496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31"/>
          <p:cNvSpPr txBox="1"/>
          <p:nvPr>
            <p:ph idx="2" type="subTitle"/>
          </p:nvPr>
        </p:nvSpPr>
        <p:spPr>
          <a:xfrm>
            <a:off x="4729175" y="11496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Google Shape;207;p31"/>
          <p:cNvSpPr txBox="1"/>
          <p:nvPr>
            <p:ph idx="3" type="subTitle"/>
          </p:nvPr>
        </p:nvSpPr>
        <p:spPr>
          <a:xfrm>
            <a:off x="1159850" y="193040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Google Shape;208;p31"/>
          <p:cNvSpPr txBox="1"/>
          <p:nvPr>
            <p:ph idx="4" type="subTitle"/>
          </p:nvPr>
        </p:nvSpPr>
        <p:spPr>
          <a:xfrm>
            <a:off x="4729175" y="193040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p31"/>
          <p:cNvSpPr txBox="1"/>
          <p:nvPr>
            <p:ph idx="5" type="subTitle"/>
          </p:nvPr>
        </p:nvSpPr>
        <p:spPr>
          <a:xfrm>
            <a:off x="1159850" y="27407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0" name="Google Shape;210;p31"/>
          <p:cNvSpPr txBox="1"/>
          <p:nvPr>
            <p:ph idx="6" type="subTitle"/>
          </p:nvPr>
        </p:nvSpPr>
        <p:spPr>
          <a:xfrm>
            <a:off x="4729175" y="27407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p31"/>
          <p:cNvSpPr txBox="1"/>
          <p:nvPr>
            <p:ph idx="7" type="subTitle"/>
          </p:nvPr>
        </p:nvSpPr>
        <p:spPr>
          <a:xfrm>
            <a:off x="1159850" y="355105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31"/>
          <p:cNvSpPr txBox="1"/>
          <p:nvPr>
            <p:ph idx="8" type="subTitle"/>
          </p:nvPr>
        </p:nvSpPr>
        <p:spPr>
          <a:xfrm>
            <a:off x="4729175" y="355105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3" name="Google Shape;213;p31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 txBox="1"/>
          <p:nvPr>
            <p:ph idx="9" type="body"/>
          </p:nvPr>
        </p:nvSpPr>
        <p:spPr>
          <a:xfrm>
            <a:off x="775375" y="10940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5" name="Google Shape;215;p31"/>
          <p:cNvSpPr txBox="1"/>
          <p:nvPr>
            <p:ph idx="13" type="body"/>
          </p:nvPr>
        </p:nvSpPr>
        <p:spPr>
          <a:xfrm>
            <a:off x="775375" y="18814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6" name="Google Shape;216;p31"/>
          <p:cNvSpPr txBox="1"/>
          <p:nvPr>
            <p:ph idx="14" type="body"/>
          </p:nvPr>
        </p:nvSpPr>
        <p:spPr>
          <a:xfrm>
            <a:off x="775375" y="2685759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p31"/>
          <p:cNvSpPr txBox="1"/>
          <p:nvPr>
            <p:ph idx="15" type="body"/>
          </p:nvPr>
        </p:nvSpPr>
        <p:spPr>
          <a:xfrm>
            <a:off x="775375" y="3490092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Google Shape;218;p31"/>
          <p:cNvSpPr txBox="1"/>
          <p:nvPr>
            <p:ph idx="16" type="body"/>
          </p:nvPr>
        </p:nvSpPr>
        <p:spPr>
          <a:xfrm>
            <a:off x="4297508" y="10940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9" name="Google Shape;219;p31"/>
          <p:cNvSpPr txBox="1"/>
          <p:nvPr>
            <p:ph idx="17" type="body"/>
          </p:nvPr>
        </p:nvSpPr>
        <p:spPr>
          <a:xfrm>
            <a:off x="4297508" y="18814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31"/>
          <p:cNvSpPr txBox="1"/>
          <p:nvPr>
            <p:ph idx="18" type="body"/>
          </p:nvPr>
        </p:nvSpPr>
        <p:spPr>
          <a:xfrm>
            <a:off x="4297508" y="2685759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1" name="Google Shape;221;p31"/>
          <p:cNvSpPr txBox="1"/>
          <p:nvPr>
            <p:ph idx="19" type="body"/>
          </p:nvPr>
        </p:nvSpPr>
        <p:spPr>
          <a:xfrm>
            <a:off x="4297508" y="3490092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381">
          <p15:clr>
            <a:srgbClr val="FA7B17"/>
          </p15:clr>
        </p15:guide>
        <p15:guide id="2" orient="horz" pos="1871">
          <p15:clr>
            <a:srgbClr val="FA7B17"/>
          </p15:clr>
        </p15:guide>
        <p15:guide id="3" orient="horz" pos="1369">
          <p15:clr>
            <a:srgbClr val="FA7B17"/>
          </p15:clr>
        </p15:guide>
        <p15:guide id="4" orient="horz" pos="867">
          <p15:clr>
            <a:srgbClr val="FA7B17"/>
          </p15:clr>
        </p15:guide>
        <p15:guide id="5" pos="397">
          <p15:clr>
            <a:srgbClr val="FA7B17"/>
          </p15:clr>
        </p15:guide>
        <p15:guide id="6" orient="horz" pos="397">
          <p15:clr>
            <a:srgbClr val="FA7B17"/>
          </p15:clr>
        </p15:guide>
        <p15:guide id="7" pos="794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/>
          <p:nvPr>
            <p:ph type="title"/>
          </p:nvPr>
        </p:nvSpPr>
        <p:spPr>
          <a:xfrm>
            <a:off x="532800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24" name="Google Shape;224;p32"/>
          <p:cNvSpPr txBox="1"/>
          <p:nvPr>
            <p:ph idx="1" type="body"/>
          </p:nvPr>
        </p:nvSpPr>
        <p:spPr>
          <a:xfrm>
            <a:off x="792425" y="118532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25" name="Google Shape;225;p32"/>
          <p:cNvSpPr txBox="1"/>
          <p:nvPr>
            <p:ph idx="2" type="body"/>
          </p:nvPr>
        </p:nvSpPr>
        <p:spPr>
          <a:xfrm>
            <a:off x="792425" y="231037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226" name="Google Shape;226;p32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7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idx="1" type="subTitle"/>
          </p:nvPr>
        </p:nvSpPr>
        <p:spPr>
          <a:xfrm>
            <a:off x="31325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9" name="Google Shape;229;p33"/>
          <p:cNvSpPr txBox="1"/>
          <p:nvPr>
            <p:ph idx="2" type="subTitle"/>
          </p:nvPr>
        </p:nvSpPr>
        <p:spPr>
          <a:xfrm>
            <a:off x="207345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Google Shape;230;p33"/>
          <p:cNvSpPr txBox="1"/>
          <p:nvPr>
            <p:ph idx="3" type="subTitle"/>
          </p:nvPr>
        </p:nvSpPr>
        <p:spPr>
          <a:xfrm>
            <a:off x="3833638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1" name="Google Shape;231;p33"/>
          <p:cNvSpPr txBox="1"/>
          <p:nvPr>
            <p:ph idx="4" type="subTitle"/>
          </p:nvPr>
        </p:nvSpPr>
        <p:spPr>
          <a:xfrm>
            <a:off x="5593838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Google Shape;232;p33"/>
          <p:cNvSpPr txBox="1"/>
          <p:nvPr>
            <p:ph idx="5" type="subTitle"/>
          </p:nvPr>
        </p:nvSpPr>
        <p:spPr>
          <a:xfrm>
            <a:off x="735660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Google Shape;233;p33"/>
          <p:cNvSpPr txBox="1"/>
          <p:nvPr>
            <p:ph idx="6" type="body"/>
          </p:nvPr>
        </p:nvSpPr>
        <p:spPr>
          <a:xfrm>
            <a:off x="313250" y="3595325"/>
            <a:ext cx="8553000" cy="11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14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34" name="Google Shape;234;p33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235" name="Google Shape;235;p33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865" y="1314453"/>
            <a:ext cx="1086275" cy="10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4113" y="1301049"/>
            <a:ext cx="1086275" cy="108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6263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9275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42275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701">
          <p15:clr>
            <a:srgbClr val="FA7B17"/>
          </p15:clr>
        </p15:guide>
        <p15:guide id="2" orient="horz" pos="2403">
          <p15:clr>
            <a:srgbClr val="FA7B17"/>
          </p15:clr>
        </p15:guide>
        <p15:guide id="3" pos="283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type="title"/>
          </p:nvPr>
        </p:nvSpPr>
        <p:spPr>
          <a:xfrm>
            <a:off x="532800" y="367200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p34"/>
          <p:cNvSpPr txBox="1"/>
          <p:nvPr>
            <p:ph idx="1" type="subTitle"/>
          </p:nvPr>
        </p:nvSpPr>
        <p:spPr>
          <a:xfrm>
            <a:off x="516950" y="1714225"/>
            <a:ext cx="545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34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bg>
      <p:bgPr>
        <a:solidFill>
          <a:schemeClr val="lt2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/>
          <p:nvPr>
            <p:ph type="title"/>
          </p:nvPr>
        </p:nvSpPr>
        <p:spPr>
          <a:xfrm>
            <a:off x="532800" y="367200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7" name="Google Shape;247;p35"/>
          <p:cNvSpPr txBox="1"/>
          <p:nvPr>
            <p:ph idx="1" type="subTitle"/>
          </p:nvPr>
        </p:nvSpPr>
        <p:spPr>
          <a:xfrm>
            <a:off x="516950" y="1714225"/>
            <a:ext cx="545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8" name="Google Shape;248;p35"/>
          <p:cNvSpPr/>
          <p:nvPr/>
        </p:nvSpPr>
        <p:spPr>
          <a:xfrm>
            <a:off x="256026" y="-7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5"/>
          <p:cNvSpPr/>
          <p:nvPr/>
        </p:nvSpPr>
        <p:spPr>
          <a:xfrm>
            <a:off x="693919" y="-10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5"/>
          <p:cNvSpPr/>
          <p:nvPr/>
        </p:nvSpPr>
        <p:spPr>
          <a:xfrm>
            <a:off x="7643672" y="3828703"/>
            <a:ext cx="623700" cy="623700"/>
          </a:xfrm>
          <a:prstGeom prst="ellipse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5"/>
          <p:cNvSpPr/>
          <p:nvPr/>
        </p:nvSpPr>
        <p:spPr>
          <a:xfrm flipH="1">
            <a:off x="6081916" y="4230249"/>
            <a:ext cx="3120286" cy="951525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5"/>
          <p:cNvSpPr/>
          <p:nvPr/>
        </p:nvSpPr>
        <p:spPr>
          <a:xfrm rot="5400000">
            <a:off x="28" y="4194247"/>
            <a:ext cx="949222" cy="94927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5"/>
          <p:cNvSpPr/>
          <p:nvPr/>
        </p:nvSpPr>
        <p:spPr>
          <a:xfrm rot="5400000">
            <a:off x="5594191" y="3314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5"/>
          <p:cNvSpPr/>
          <p:nvPr/>
        </p:nvSpPr>
        <p:spPr>
          <a:xfrm rot="5400000">
            <a:off x="5531390" y="2671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5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 1">
  <p:cSld name="MAIN_POINT_1_1">
    <p:bg>
      <p:bgPr>
        <a:solidFill>
          <a:schemeClr val="lt2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7" name="Google Shape;257;p36"/>
          <p:cNvCxnSpPr/>
          <p:nvPr/>
        </p:nvCxnSpPr>
        <p:spPr>
          <a:xfrm>
            <a:off x="10815300" y="1753325"/>
            <a:ext cx="0" cy="2837400"/>
          </a:xfrm>
          <a:prstGeom prst="straightConnector1">
            <a:avLst/>
          </a:prstGeom>
          <a:noFill/>
          <a:ln cap="flat" cmpd="sng" w="9525">
            <a:solidFill>
              <a:srgbClr val="83E3D9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58" name="Google Shape;258;p36"/>
          <p:cNvSpPr/>
          <p:nvPr/>
        </p:nvSpPr>
        <p:spPr>
          <a:xfrm flipH="1" rot="5400000">
            <a:off x="5632589" y="3569633"/>
            <a:ext cx="438661" cy="875116"/>
          </a:xfrm>
          <a:custGeom>
            <a:rect b="b" l="l" r="r" t="t"/>
            <a:pathLst>
              <a:path extrusionOk="0" h="14965" w="7502">
                <a:moveTo>
                  <a:pt x="0" y="0"/>
                </a:moveTo>
                <a:lnTo>
                  <a:pt x="0" y="14964"/>
                </a:lnTo>
                <a:cubicBezTo>
                  <a:pt x="4141" y="14964"/>
                  <a:pt x="7502" y="11625"/>
                  <a:pt x="7502" y="7484"/>
                </a:cubicBezTo>
                <a:cubicBezTo>
                  <a:pt x="7502" y="3339"/>
                  <a:pt x="4141" y="0"/>
                  <a:pt x="0" y="0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6"/>
          <p:cNvSpPr/>
          <p:nvPr/>
        </p:nvSpPr>
        <p:spPr>
          <a:xfrm flipH="1" rot="5400000">
            <a:off x="5579839" y="3953521"/>
            <a:ext cx="544204" cy="545244"/>
          </a:xfrm>
          <a:custGeom>
            <a:rect b="b" l="l" r="r" t="t"/>
            <a:pathLst>
              <a:path extrusionOk="0" h="9324" w="9307">
                <a:moveTo>
                  <a:pt x="4647" y="1"/>
                </a:moveTo>
                <a:cubicBezTo>
                  <a:pt x="2076" y="1"/>
                  <a:pt x="1" y="2093"/>
                  <a:pt x="1" y="4664"/>
                </a:cubicBezTo>
                <a:cubicBezTo>
                  <a:pt x="1" y="7236"/>
                  <a:pt x="2076" y="9324"/>
                  <a:pt x="4647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47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6"/>
          <p:cNvSpPr/>
          <p:nvPr/>
        </p:nvSpPr>
        <p:spPr>
          <a:xfrm flipH="1" rot="5400000">
            <a:off x="5633086" y="4069647"/>
            <a:ext cx="437667" cy="875116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6"/>
          <p:cNvSpPr/>
          <p:nvPr/>
        </p:nvSpPr>
        <p:spPr>
          <a:xfrm flipH="1" rot="5400000">
            <a:off x="5579839" y="4454032"/>
            <a:ext cx="544204" cy="545244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6"/>
          <p:cNvSpPr/>
          <p:nvPr/>
        </p:nvSpPr>
        <p:spPr>
          <a:xfrm>
            <a:off x="-46162" y="41315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6"/>
          <p:cNvSpPr/>
          <p:nvPr/>
        </p:nvSpPr>
        <p:spPr>
          <a:xfrm>
            <a:off x="8004630" y="4095296"/>
            <a:ext cx="1139366" cy="1048204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36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/>
          <p:nvPr>
            <p:ph idx="1" type="body"/>
          </p:nvPr>
        </p:nvSpPr>
        <p:spPr>
          <a:xfrm>
            <a:off x="516975" y="1988800"/>
            <a:ext cx="33687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67" name="Google Shape;267;p37"/>
          <p:cNvSpPr txBox="1"/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8" name="Google Shape;268;p37"/>
          <p:cNvSpPr txBox="1"/>
          <p:nvPr>
            <p:ph idx="2" type="body"/>
          </p:nvPr>
        </p:nvSpPr>
        <p:spPr>
          <a:xfrm>
            <a:off x="531775" y="880913"/>
            <a:ext cx="6130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269" name="Google Shape;269;p37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/>
          <p:nvPr/>
        </p:nvSpPr>
        <p:spPr>
          <a:xfrm rot="-5400000">
            <a:off x="7073197" y="4368772"/>
            <a:ext cx="517375" cy="1032061"/>
          </a:xfrm>
          <a:custGeom>
            <a:rect b="b" l="l" r="r" t="t"/>
            <a:pathLst>
              <a:path extrusionOk="0" h="14965" w="7502">
                <a:moveTo>
                  <a:pt x="0" y="0"/>
                </a:moveTo>
                <a:lnTo>
                  <a:pt x="0" y="14964"/>
                </a:lnTo>
                <a:cubicBezTo>
                  <a:pt x="4141" y="14964"/>
                  <a:pt x="7502" y="11625"/>
                  <a:pt x="7502" y="7484"/>
                </a:cubicBezTo>
                <a:cubicBezTo>
                  <a:pt x="7502" y="3339"/>
                  <a:pt x="4141" y="0"/>
                  <a:pt x="0" y="0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7"/>
          <p:cNvSpPr/>
          <p:nvPr/>
        </p:nvSpPr>
        <p:spPr>
          <a:xfrm rot="5400000">
            <a:off x="8369866" y="43693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7"/>
          <p:cNvSpPr/>
          <p:nvPr/>
        </p:nvSpPr>
        <p:spPr>
          <a:xfrm rot="5400000">
            <a:off x="8307065" y="43050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253">
          <p15:clr>
            <a:srgbClr val="FA7B17"/>
          </p15:clr>
        </p15:guide>
        <p15:guide id="2" pos="397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8"/>
          <p:cNvPicPr preferRelativeResize="0"/>
          <p:nvPr/>
        </p:nvPicPr>
        <p:blipFill rotWithShape="1">
          <a:blip r:embed="rId2">
            <a:alphaModFix/>
          </a:blip>
          <a:srcRect b="0" l="18441" r="18447" t="0"/>
          <a:stretch/>
        </p:blipFill>
        <p:spPr>
          <a:xfrm>
            <a:off x="4283950" y="-30500"/>
            <a:ext cx="4936250" cy="520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8"/>
          <p:cNvPicPr preferRelativeResize="0"/>
          <p:nvPr/>
        </p:nvPicPr>
        <p:blipFill rotWithShape="1">
          <a:blip r:embed="rId3">
            <a:alphaModFix/>
          </a:blip>
          <a:srcRect b="0" l="0" r="25272" t="0"/>
          <a:stretch/>
        </p:blipFill>
        <p:spPr>
          <a:xfrm>
            <a:off x="5996122" y="3016800"/>
            <a:ext cx="3224075" cy="2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77" name="Google Shape;277;p38"/>
          <p:cNvPicPr preferRelativeResize="0"/>
          <p:nvPr/>
        </p:nvPicPr>
        <p:blipFill rotWithShape="1">
          <a:blip r:embed="rId4">
            <a:alphaModFix/>
          </a:blip>
          <a:srcRect b="1690" l="0" r="0" t="1690"/>
          <a:stretch/>
        </p:blipFill>
        <p:spPr>
          <a:xfrm>
            <a:off x="0" y="0"/>
            <a:ext cx="1654476" cy="12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 1">
  <p:cSld name="TITLE_1_1_1_1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9"/>
          <p:cNvPicPr preferRelativeResize="0"/>
          <p:nvPr/>
        </p:nvPicPr>
        <p:blipFill rotWithShape="1">
          <a:blip r:embed="rId2">
            <a:alphaModFix/>
          </a:blip>
          <a:srcRect b="0" l="18554" r="18548" t="0"/>
          <a:stretch/>
        </p:blipFill>
        <p:spPr>
          <a:xfrm>
            <a:off x="4283950" y="-30500"/>
            <a:ext cx="4936244" cy="520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9"/>
          <p:cNvPicPr preferRelativeResize="0"/>
          <p:nvPr/>
        </p:nvPicPr>
        <p:blipFill rotWithShape="1">
          <a:blip r:embed="rId3">
            <a:alphaModFix/>
          </a:blip>
          <a:srcRect b="0" l="0" r="25272" t="0"/>
          <a:stretch/>
        </p:blipFill>
        <p:spPr>
          <a:xfrm>
            <a:off x="5996122" y="3016800"/>
            <a:ext cx="3224075" cy="2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9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82" name="Google Shape;282;p39"/>
          <p:cNvPicPr preferRelativeResize="0"/>
          <p:nvPr/>
        </p:nvPicPr>
        <p:blipFill rotWithShape="1">
          <a:blip r:embed="rId4">
            <a:alphaModFix/>
          </a:blip>
          <a:srcRect b="1690" l="0" r="0" t="1690"/>
          <a:stretch/>
        </p:blipFill>
        <p:spPr>
          <a:xfrm>
            <a:off x="0" y="0"/>
            <a:ext cx="1654476" cy="12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 txBox="1"/>
          <p:nvPr>
            <p:ph idx="1" type="body"/>
          </p:nvPr>
        </p:nvSpPr>
        <p:spPr>
          <a:xfrm>
            <a:off x="45155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85" name="Google Shape;285;p40"/>
          <p:cNvSpPr txBox="1"/>
          <p:nvPr>
            <p:ph idx="2" type="body"/>
          </p:nvPr>
        </p:nvSpPr>
        <p:spPr>
          <a:xfrm>
            <a:off x="265415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86" name="Google Shape;286;p40"/>
          <p:cNvSpPr txBox="1"/>
          <p:nvPr>
            <p:ph idx="3" type="body"/>
          </p:nvPr>
        </p:nvSpPr>
        <p:spPr>
          <a:xfrm>
            <a:off x="4807225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87" name="Google Shape;287;p40"/>
          <p:cNvSpPr txBox="1"/>
          <p:nvPr>
            <p:ph idx="4" type="body"/>
          </p:nvPr>
        </p:nvSpPr>
        <p:spPr>
          <a:xfrm>
            <a:off x="696030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88" name="Google Shape;288;p40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289" name="Google Shape;289;p40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1_Custom Layout 1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1"/>
          <p:cNvPicPr preferRelativeResize="0"/>
          <p:nvPr/>
        </p:nvPicPr>
        <p:blipFill rotWithShape="1">
          <a:blip r:embed="rId2">
            <a:alphaModFix/>
          </a:blip>
          <a:srcRect b="0" l="0" r="25484" t="0"/>
          <a:stretch/>
        </p:blipFill>
        <p:spPr>
          <a:xfrm>
            <a:off x="6271925" y="3216375"/>
            <a:ext cx="2872076" cy="19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1"/>
          <p:cNvSpPr txBox="1"/>
          <p:nvPr>
            <p:ph idx="1" type="body"/>
          </p:nvPr>
        </p:nvSpPr>
        <p:spPr>
          <a:xfrm>
            <a:off x="516975" y="1988800"/>
            <a:ext cx="33687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93" name="Google Shape;293;p41"/>
          <p:cNvSpPr txBox="1"/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4" name="Google Shape;294;p41"/>
          <p:cNvSpPr txBox="1"/>
          <p:nvPr>
            <p:ph idx="2" type="body"/>
          </p:nvPr>
        </p:nvSpPr>
        <p:spPr>
          <a:xfrm>
            <a:off x="531775" y="880913"/>
            <a:ext cx="6130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295" name="Google Shape;295;p41"/>
          <p:cNvPicPr preferRelativeResize="0"/>
          <p:nvPr/>
        </p:nvPicPr>
        <p:blipFill rotWithShape="1">
          <a:blip r:embed="rId3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253">
          <p15:clr>
            <a:srgbClr val="FA7B17"/>
          </p15:clr>
        </p15:guide>
        <p15:guide id="2" pos="397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9" name="Google Shape;299;p43"/>
          <p:cNvSpPr txBox="1"/>
          <p:nvPr/>
        </p:nvSpPr>
        <p:spPr>
          <a:xfrm>
            <a:off x="191050" y="4806250"/>
            <a:ext cx="69951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Créditos: Prefeitura de São Paulo</a:t>
            </a:r>
            <a:endParaRPr b="0" i="0" sz="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43"/>
          <p:cNvSpPr/>
          <p:nvPr/>
        </p:nvSpPr>
        <p:spPr>
          <a:xfrm>
            <a:off x="7921839" y="3921297"/>
            <a:ext cx="1222153" cy="1222209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AFD7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3"/>
          <p:cNvSpPr/>
          <p:nvPr/>
        </p:nvSpPr>
        <p:spPr>
          <a:xfrm>
            <a:off x="-52750" y="41523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3"/>
          <p:cNvSpPr/>
          <p:nvPr/>
        </p:nvSpPr>
        <p:spPr>
          <a:xfrm rot="-5400000">
            <a:off x="-72129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3"/>
          <p:cNvSpPr/>
          <p:nvPr/>
        </p:nvSpPr>
        <p:spPr>
          <a:xfrm rot="-5400000">
            <a:off x="265337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88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3"/>
          <p:cNvSpPr/>
          <p:nvPr/>
        </p:nvSpPr>
        <p:spPr>
          <a:xfrm rot="-5400000">
            <a:off x="940268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AFD7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3"/>
          <p:cNvSpPr/>
          <p:nvPr/>
        </p:nvSpPr>
        <p:spPr>
          <a:xfrm rot="-5400000">
            <a:off x="1277734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88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3"/>
          <p:cNvSpPr/>
          <p:nvPr/>
        </p:nvSpPr>
        <p:spPr>
          <a:xfrm>
            <a:off x="2241821" y="445703"/>
            <a:ext cx="696900" cy="696900"/>
          </a:xfrm>
          <a:prstGeom prst="ellipse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43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451077" y="1115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0" name="Google Shape;310;p44"/>
          <p:cNvSpPr/>
          <p:nvPr/>
        </p:nvSpPr>
        <p:spPr>
          <a:xfrm rot="5400000">
            <a:off x="7922811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4"/>
          <p:cNvSpPr/>
          <p:nvPr/>
        </p:nvSpPr>
        <p:spPr>
          <a:xfrm rot="5400000">
            <a:off x="7603940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4"/>
          <p:cNvSpPr/>
          <p:nvPr/>
        </p:nvSpPr>
        <p:spPr>
          <a:xfrm rot="5400000">
            <a:off x="6966197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4"/>
          <p:cNvSpPr/>
          <p:nvPr/>
        </p:nvSpPr>
        <p:spPr>
          <a:xfrm rot="5400000">
            <a:off x="6647326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4"/>
          <p:cNvSpPr/>
          <p:nvPr/>
        </p:nvSpPr>
        <p:spPr>
          <a:xfrm rot="10800000">
            <a:off x="6170931" y="590193"/>
            <a:ext cx="658500" cy="658500"/>
          </a:xfrm>
          <a:prstGeom prst="ellipse">
            <a:avLst/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4"/>
          <p:cNvSpPr/>
          <p:nvPr/>
        </p:nvSpPr>
        <p:spPr>
          <a:xfrm flipH="1" rot="-5400000">
            <a:off x="8194753" y="4194247"/>
            <a:ext cx="949222" cy="94927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4"/>
          <p:cNvSpPr/>
          <p:nvPr/>
        </p:nvSpPr>
        <p:spPr>
          <a:xfrm rot="10800000">
            <a:off x="-23275" y="3069315"/>
            <a:ext cx="1287126" cy="2074174"/>
          </a:xfrm>
          <a:custGeom>
            <a:rect b="b" l="l" r="r" t="t"/>
            <a:pathLst>
              <a:path extrusionOk="0" h="5537" w="3436">
                <a:moveTo>
                  <a:pt x="944" y="1"/>
                </a:moveTo>
                <a:cubicBezTo>
                  <a:pt x="1" y="2073"/>
                  <a:pt x="2459" y="4623"/>
                  <a:pt x="3435" y="5537"/>
                </a:cubicBezTo>
                <a:lnTo>
                  <a:pt x="3435" y="1"/>
                </a:ln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4"/>
          <p:cNvSpPr/>
          <p:nvPr/>
        </p:nvSpPr>
        <p:spPr>
          <a:xfrm rot="10800000">
            <a:off x="-23285" y="3765198"/>
            <a:ext cx="707030" cy="1378304"/>
          </a:xfrm>
          <a:custGeom>
            <a:rect b="b" l="l" r="r" t="t"/>
            <a:pathLst>
              <a:path extrusionOk="0" h="4316" w="2214">
                <a:moveTo>
                  <a:pt x="958" y="1"/>
                </a:moveTo>
                <a:cubicBezTo>
                  <a:pt x="0" y="1393"/>
                  <a:pt x="899" y="2986"/>
                  <a:pt x="2213" y="4315"/>
                </a:cubicBezTo>
                <a:lnTo>
                  <a:pt x="2213" y="1"/>
                </a:ln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4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131152" y="860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">
  <p:cSld name="TITLE_1_1_1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5"/>
          <p:cNvSpPr/>
          <p:nvPr/>
        </p:nvSpPr>
        <p:spPr>
          <a:xfrm rot="10800000">
            <a:off x="-5" y="1121249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5"/>
          <p:cNvSpPr/>
          <p:nvPr/>
        </p:nvSpPr>
        <p:spPr>
          <a:xfrm rot="10800000">
            <a:off x="-5" y="783783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5"/>
          <p:cNvSpPr/>
          <p:nvPr/>
        </p:nvSpPr>
        <p:spPr>
          <a:xfrm rot="-5400000">
            <a:off x="229954" y="-1"/>
            <a:ext cx="696900" cy="696900"/>
          </a:xfrm>
          <a:prstGeom prst="ellipse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5"/>
          <p:cNvSpPr/>
          <p:nvPr/>
        </p:nvSpPr>
        <p:spPr>
          <a:xfrm flipH="1">
            <a:off x="5690250" y="41523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5"/>
          <p:cNvSpPr/>
          <p:nvPr/>
        </p:nvSpPr>
        <p:spPr>
          <a:xfrm rot="5400000">
            <a:off x="7647406" y="2052854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5"/>
          <p:cNvSpPr/>
          <p:nvPr/>
        </p:nvSpPr>
        <p:spPr>
          <a:xfrm rot="5400000">
            <a:off x="8304284" y="2271828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5"/>
          <p:cNvSpPr/>
          <p:nvPr/>
        </p:nvSpPr>
        <p:spPr>
          <a:xfrm>
            <a:off x="0" y="4452300"/>
            <a:ext cx="691200" cy="691200"/>
          </a:xfrm>
          <a:prstGeom prst="rect">
            <a:avLst/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5"/>
          <p:cNvSpPr/>
          <p:nvPr/>
        </p:nvSpPr>
        <p:spPr>
          <a:xfrm>
            <a:off x="5806250" y="92575"/>
            <a:ext cx="713400" cy="713400"/>
          </a:xfrm>
          <a:prstGeom prst="donut">
            <a:avLst>
              <a:gd fmla="val 25000" name="adj"/>
            </a:avLst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5"/>
          <p:cNvSpPr/>
          <p:nvPr/>
        </p:nvSpPr>
        <p:spPr>
          <a:xfrm rot="5400000">
            <a:off x="1758616" y="43693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5"/>
          <p:cNvSpPr/>
          <p:nvPr/>
        </p:nvSpPr>
        <p:spPr>
          <a:xfrm rot="5400000">
            <a:off x="1695815" y="43050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45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451077" y="1115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2218" y="1120436"/>
            <a:ext cx="2901078" cy="36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0200" y="1188700"/>
            <a:ext cx="4179700" cy="3414778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6"/>
          <p:cNvSpPr/>
          <p:nvPr/>
        </p:nvSpPr>
        <p:spPr>
          <a:xfrm>
            <a:off x="223250" y="4472450"/>
            <a:ext cx="167400" cy="1674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6"/>
          <p:cNvSpPr/>
          <p:nvPr/>
        </p:nvSpPr>
        <p:spPr>
          <a:xfrm>
            <a:off x="223250" y="4249025"/>
            <a:ext cx="167400" cy="167400"/>
          </a:xfrm>
          <a:prstGeom prst="rect">
            <a:avLst/>
          </a:prstGeom>
          <a:solidFill>
            <a:srgbClr val="4D51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6"/>
          <p:cNvSpPr/>
          <p:nvPr/>
        </p:nvSpPr>
        <p:spPr>
          <a:xfrm>
            <a:off x="223250" y="4695875"/>
            <a:ext cx="167400" cy="167400"/>
          </a:xfrm>
          <a:prstGeom prst="rect">
            <a:avLst/>
          </a:pr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7" name="Google Shape;337;p46"/>
          <p:cNvGrpSpPr/>
          <p:nvPr/>
        </p:nvGrpSpPr>
        <p:grpSpPr>
          <a:xfrm>
            <a:off x="938849" y="1675651"/>
            <a:ext cx="853862" cy="584934"/>
            <a:chOff x="1154324" y="1515763"/>
            <a:chExt cx="1111800" cy="780537"/>
          </a:xfrm>
        </p:grpSpPr>
        <p:sp>
          <p:nvSpPr>
            <p:cNvPr id="338" name="Google Shape;338;p46"/>
            <p:cNvSpPr/>
            <p:nvPr/>
          </p:nvSpPr>
          <p:spPr>
            <a:xfrm>
              <a:off x="1154324" y="1515763"/>
              <a:ext cx="11118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Denver, USA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6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46"/>
          <p:cNvGrpSpPr/>
          <p:nvPr/>
        </p:nvGrpSpPr>
        <p:grpSpPr>
          <a:xfrm>
            <a:off x="2522150" y="1930500"/>
            <a:ext cx="989520" cy="584949"/>
            <a:chOff x="816071" y="1515749"/>
            <a:chExt cx="1303200" cy="780556"/>
          </a:xfrm>
        </p:grpSpPr>
        <p:sp>
          <p:nvSpPr>
            <p:cNvPr id="341" name="Google Shape;341;p46"/>
            <p:cNvSpPr/>
            <p:nvPr/>
          </p:nvSpPr>
          <p:spPr>
            <a:xfrm>
              <a:off x="816071" y="1515749"/>
              <a:ext cx="13032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Canada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Toronto, Canada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6"/>
            <p:cNvSpPr/>
            <p:nvPr/>
          </p:nvSpPr>
          <p:spPr>
            <a:xfrm flipH="1" rot="10800000">
              <a:off x="816167" y="1994805"/>
              <a:ext cx="2076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46"/>
          <p:cNvGrpSpPr/>
          <p:nvPr/>
        </p:nvGrpSpPr>
        <p:grpSpPr>
          <a:xfrm>
            <a:off x="343951" y="2392025"/>
            <a:ext cx="1544432" cy="776205"/>
            <a:chOff x="-106101" y="1260531"/>
            <a:chExt cx="2372400" cy="1035769"/>
          </a:xfrm>
        </p:grpSpPr>
        <p:sp>
          <p:nvSpPr>
            <p:cNvPr id="344" name="Google Shape;344;p46"/>
            <p:cNvSpPr/>
            <p:nvPr/>
          </p:nvSpPr>
          <p:spPr>
            <a:xfrm>
              <a:off x="-106101" y="1260531"/>
              <a:ext cx="2372400" cy="780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Mexico, Central America &amp; Caribbean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Mexico City, Mexico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6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46"/>
          <p:cNvGrpSpPr/>
          <p:nvPr/>
        </p:nvGrpSpPr>
        <p:grpSpPr>
          <a:xfrm flipH="1">
            <a:off x="2780971" y="3299673"/>
            <a:ext cx="1120425" cy="732374"/>
            <a:chOff x="923764" y="1319021"/>
            <a:chExt cx="1450200" cy="977280"/>
          </a:xfrm>
        </p:grpSpPr>
        <p:sp>
          <p:nvSpPr>
            <p:cNvPr id="347" name="Google Shape;347;p46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South America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São Paulo, Brasil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6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46"/>
          <p:cNvGrpSpPr/>
          <p:nvPr/>
        </p:nvGrpSpPr>
        <p:grpSpPr>
          <a:xfrm>
            <a:off x="3762400" y="1699573"/>
            <a:ext cx="989425" cy="776527"/>
            <a:chOff x="1194250" y="1260103"/>
            <a:chExt cx="1179713" cy="1036198"/>
          </a:xfrm>
        </p:grpSpPr>
        <p:sp>
          <p:nvSpPr>
            <p:cNvPr id="350" name="Google Shape;350;p46"/>
            <p:cNvSpPr/>
            <p:nvPr/>
          </p:nvSpPr>
          <p:spPr>
            <a:xfrm>
              <a:off x="1194250" y="1260103"/>
              <a:ext cx="1179600" cy="780600"/>
            </a:xfrm>
            <a:prstGeom prst="rect">
              <a:avLst/>
            </a:prstGeom>
            <a:solidFill>
              <a:srgbClr val="FEE1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rgbClr val="00636C"/>
                  </a:solidFill>
                  <a:latin typeface="Arial"/>
                  <a:ea typeface="Arial"/>
                  <a:cs typeface="Arial"/>
                  <a:sym typeface="Arial"/>
                </a:rPr>
                <a:t>World Secretariat</a:t>
              </a:r>
              <a:endParaRPr b="1" i="0" sz="900" u="none" cap="none" strike="noStrike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rgbClr val="00636C"/>
                  </a:solidFill>
                  <a:latin typeface="Arial"/>
                  <a:ea typeface="Arial"/>
                  <a:cs typeface="Arial"/>
                  <a:sym typeface="Arial"/>
                </a:rPr>
                <a:t>Bonn, Germany</a:t>
              </a:r>
              <a:endParaRPr b="0" i="0" sz="800" u="none" cap="none" strike="noStrike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6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fmla="val 0" name="adj"/>
              </a:avLst>
            </a:prstGeom>
            <a:solidFill>
              <a:srgbClr val="FEE1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352;p46"/>
          <p:cNvGrpSpPr/>
          <p:nvPr/>
        </p:nvGrpSpPr>
        <p:grpSpPr>
          <a:xfrm>
            <a:off x="4794376" y="1891149"/>
            <a:ext cx="949429" cy="584961"/>
            <a:chOff x="816071" y="1515732"/>
            <a:chExt cx="1250400" cy="780573"/>
          </a:xfrm>
        </p:grpSpPr>
        <p:sp>
          <p:nvSpPr>
            <p:cNvPr id="353" name="Google Shape;353;p46"/>
            <p:cNvSpPr/>
            <p:nvPr/>
          </p:nvSpPr>
          <p:spPr>
            <a:xfrm>
              <a:off x="816071" y="1515732"/>
              <a:ext cx="12504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Berlin, Germany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6"/>
            <p:cNvSpPr/>
            <p:nvPr/>
          </p:nvSpPr>
          <p:spPr>
            <a:xfrm flipH="1" rot="10800000">
              <a:off x="816167" y="1994805"/>
              <a:ext cx="2076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46"/>
          <p:cNvGrpSpPr/>
          <p:nvPr/>
        </p:nvGrpSpPr>
        <p:grpSpPr>
          <a:xfrm>
            <a:off x="3693126" y="2476100"/>
            <a:ext cx="1025243" cy="619525"/>
            <a:chOff x="3431000" y="2410975"/>
            <a:chExt cx="1252588" cy="619525"/>
          </a:xfrm>
        </p:grpSpPr>
        <p:sp>
          <p:nvSpPr>
            <p:cNvPr id="356" name="Google Shape;356;p46"/>
            <p:cNvSpPr/>
            <p:nvPr/>
          </p:nvSpPr>
          <p:spPr>
            <a:xfrm>
              <a:off x="3431000" y="2636900"/>
              <a:ext cx="1252500" cy="393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Brussels, Belgium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6"/>
            <p:cNvSpPr/>
            <p:nvPr/>
          </p:nvSpPr>
          <p:spPr>
            <a:xfrm flipH="1">
              <a:off x="451618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" name="Google Shape;358;p46"/>
          <p:cNvGrpSpPr/>
          <p:nvPr/>
        </p:nvGrpSpPr>
        <p:grpSpPr>
          <a:xfrm>
            <a:off x="4794270" y="2476100"/>
            <a:ext cx="949410" cy="711625"/>
            <a:chOff x="3431008" y="2410975"/>
            <a:chExt cx="949505" cy="711625"/>
          </a:xfrm>
        </p:grpSpPr>
        <p:sp>
          <p:nvSpPr>
            <p:cNvPr id="359" name="Google Shape;359;p46"/>
            <p:cNvSpPr/>
            <p:nvPr/>
          </p:nvSpPr>
          <p:spPr>
            <a:xfrm>
              <a:off x="3431013" y="2636900"/>
              <a:ext cx="949500" cy="48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European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Berlin, Germany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6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46"/>
          <p:cNvGrpSpPr/>
          <p:nvPr/>
        </p:nvGrpSpPr>
        <p:grpSpPr>
          <a:xfrm>
            <a:off x="7355462" y="1962851"/>
            <a:ext cx="890190" cy="513219"/>
            <a:chOff x="-106107" y="1387458"/>
            <a:chExt cx="1367420" cy="908835"/>
          </a:xfrm>
        </p:grpSpPr>
        <p:sp>
          <p:nvSpPr>
            <p:cNvPr id="362" name="Google Shape;362;p46"/>
            <p:cNvSpPr/>
            <p:nvPr/>
          </p:nvSpPr>
          <p:spPr>
            <a:xfrm>
              <a:off x="-106087" y="1387458"/>
              <a:ext cx="1367400" cy="6537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Japan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Tokyo, Japan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6"/>
            <p:cNvSpPr/>
            <p:nvPr/>
          </p:nvSpPr>
          <p:spPr>
            <a:xfrm flipH="1" rot="10800000">
              <a:off x="-106107" y="1994793"/>
              <a:ext cx="2520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46"/>
          <p:cNvGrpSpPr/>
          <p:nvPr/>
        </p:nvGrpSpPr>
        <p:grpSpPr>
          <a:xfrm>
            <a:off x="5819575" y="2487900"/>
            <a:ext cx="1235677" cy="440805"/>
            <a:chOff x="-375077" y="1260553"/>
            <a:chExt cx="1898122" cy="780600"/>
          </a:xfrm>
        </p:grpSpPr>
        <p:sp>
          <p:nvSpPr>
            <p:cNvPr id="365" name="Google Shape;365;p46"/>
            <p:cNvSpPr/>
            <p:nvPr/>
          </p:nvSpPr>
          <p:spPr>
            <a:xfrm>
              <a:off x="-375077" y="1260553"/>
              <a:ext cx="1636500" cy="780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Korea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6"/>
            <p:cNvSpPr/>
            <p:nvPr/>
          </p:nvSpPr>
          <p:spPr>
            <a:xfrm rot="5400000">
              <a:off x="1245845" y="1216453"/>
              <a:ext cx="233100" cy="3213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46"/>
          <p:cNvGrpSpPr/>
          <p:nvPr/>
        </p:nvGrpSpPr>
        <p:grpSpPr>
          <a:xfrm>
            <a:off x="5934828" y="1699037"/>
            <a:ext cx="1120435" cy="777601"/>
            <a:chOff x="923764" y="1319021"/>
            <a:chExt cx="1450213" cy="1037632"/>
          </a:xfrm>
        </p:grpSpPr>
        <p:sp>
          <p:nvSpPr>
            <p:cNvPr id="368" name="Google Shape;368;p46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East Asia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6"/>
            <p:cNvSpPr/>
            <p:nvPr/>
          </p:nvSpPr>
          <p:spPr>
            <a:xfrm rot="10800000">
              <a:off x="2155277" y="1994853"/>
              <a:ext cx="218700" cy="361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" name="Google Shape;370;p46"/>
          <p:cNvGrpSpPr/>
          <p:nvPr/>
        </p:nvGrpSpPr>
        <p:grpSpPr>
          <a:xfrm>
            <a:off x="5278350" y="3095625"/>
            <a:ext cx="949401" cy="746061"/>
            <a:chOff x="1297304" y="971479"/>
            <a:chExt cx="1228839" cy="995545"/>
          </a:xfrm>
        </p:grpSpPr>
        <p:sp>
          <p:nvSpPr>
            <p:cNvPr id="371" name="Google Shape;371;p46"/>
            <p:cNvSpPr/>
            <p:nvPr/>
          </p:nvSpPr>
          <p:spPr>
            <a:xfrm>
              <a:off x="1297304" y="1319024"/>
              <a:ext cx="1228800" cy="64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South Asia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New Delhi, India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6"/>
            <p:cNvSpPr/>
            <p:nvPr/>
          </p:nvSpPr>
          <p:spPr>
            <a:xfrm flipH="1">
              <a:off x="2309543" y="971479"/>
              <a:ext cx="216600" cy="361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3" name="Google Shape;373;p46"/>
          <p:cNvGrpSpPr/>
          <p:nvPr/>
        </p:nvGrpSpPr>
        <p:grpSpPr>
          <a:xfrm>
            <a:off x="4108761" y="3863793"/>
            <a:ext cx="1025266" cy="969061"/>
            <a:chOff x="3067703" y="2410975"/>
            <a:chExt cx="1749900" cy="619525"/>
          </a:xfrm>
        </p:grpSpPr>
        <p:sp>
          <p:nvSpPr>
            <p:cNvPr id="374" name="Google Shape;374;p46"/>
            <p:cNvSpPr/>
            <p:nvPr/>
          </p:nvSpPr>
          <p:spPr>
            <a:xfrm>
              <a:off x="3067703" y="2636900"/>
              <a:ext cx="1749900" cy="39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Africa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Cape Town, South Africa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6"/>
            <p:cNvSpPr/>
            <p:nvPr/>
          </p:nvSpPr>
          <p:spPr>
            <a:xfrm flipH="1">
              <a:off x="4650085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6" name="Google Shape;376;p46"/>
          <p:cNvGrpSpPr/>
          <p:nvPr/>
        </p:nvGrpSpPr>
        <p:grpSpPr>
          <a:xfrm>
            <a:off x="7304201" y="3903275"/>
            <a:ext cx="1298725" cy="681575"/>
            <a:chOff x="3097108" y="2348938"/>
            <a:chExt cx="1586714" cy="681575"/>
          </a:xfrm>
        </p:grpSpPr>
        <p:sp>
          <p:nvSpPr>
            <p:cNvPr id="377" name="Google Shape;377;p46"/>
            <p:cNvSpPr/>
            <p:nvPr/>
          </p:nvSpPr>
          <p:spPr>
            <a:xfrm>
              <a:off x="3097122" y="2636913"/>
              <a:ext cx="1586700" cy="39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Oceania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Melbourne, Australia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6"/>
            <p:cNvSpPr/>
            <p:nvPr/>
          </p:nvSpPr>
          <p:spPr>
            <a:xfrm>
              <a:off x="3097108" y="2348938"/>
              <a:ext cx="249600" cy="3333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9" name="Google Shape;379;p46"/>
          <p:cNvGrpSpPr/>
          <p:nvPr/>
        </p:nvGrpSpPr>
        <p:grpSpPr>
          <a:xfrm>
            <a:off x="7026501" y="2476041"/>
            <a:ext cx="1763696" cy="535474"/>
            <a:chOff x="-936300" y="1261574"/>
            <a:chExt cx="2709211" cy="945900"/>
          </a:xfrm>
        </p:grpSpPr>
        <p:sp>
          <p:nvSpPr>
            <p:cNvPr id="380" name="Google Shape;380;p46"/>
            <p:cNvSpPr/>
            <p:nvPr/>
          </p:nvSpPr>
          <p:spPr>
            <a:xfrm>
              <a:off x="-2189" y="1261574"/>
              <a:ext cx="1775100" cy="9459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Kaohsiung Capacity Center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6"/>
            <p:cNvSpPr/>
            <p:nvPr/>
          </p:nvSpPr>
          <p:spPr>
            <a:xfrm rot="-5400000">
              <a:off x="-574950" y="1517624"/>
              <a:ext cx="328500" cy="10512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2" name="Google Shape;382;p46"/>
          <p:cNvGrpSpPr/>
          <p:nvPr/>
        </p:nvGrpSpPr>
        <p:grpSpPr>
          <a:xfrm>
            <a:off x="7184675" y="3248024"/>
            <a:ext cx="1298801" cy="535464"/>
            <a:chOff x="-936272" y="1465993"/>
            <a:chExt cx="2709222" cy="817503"/>
          </a:xfrm>
        </p:grpSpPr>
        <p:sp>
          <p:nvSpPr>
            <p:cNvPr id="383" name="Google Shape;383;p46"/>
            <p:cNvSpPr/>
            <p:nvPr/>
          </p:nvSpPr>
          <p:spPr>
            <a:xfrm>
              <a:off x="-427250" y="1465996"/>
              <a:ext cx="2200200" cy="8175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South East Asia Secretariat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Manila, Philippines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6"/>
            <p:cNvSpPr/>
            <p:nvPr/>
          </p:nvSpPr>
          <p:spPr>
            <a:xfrm flipH="1" rot="-5400000">
              <a:off x="-748922" y="1278643"/>
              <a:ext cx="218400" cy="5931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46"/>
          <p:cNvGrpSpPr/>
          <p:nvPr/>
        </p:nvGrpSpPr>
        <p:grpSpPr>
          <a:xfrm>
            <a:off x="5743799" y="3542698"/>
            <a:ext cx="1071982" cy="929743"/>
            <a:chOff x="1138731" y="800174"/>
            <a:chExt cx="1387500" cy="1240650"/>
          </a:xfrm>
        </p:grpSpPr>
        <p:sp>
          <p:nvSpPr>
            <p:cNvPr id="386" name="Google Shape;386;p46"/>
            <p:cNvSpPr/>
            <p:nvPr/>
          </p:nvSpPr>
          <p:spPr>
            <a:xfrm>
              <a:off x="1138731" y="1319024"/>
              <a:ext cx="1387500" cy="721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Indonesia Project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Jakarta, Indonesia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6"/>
            <p:cNvSpPr/>
            <p:nvPr/>
          </p:nvSpPr>
          <p:spPr>
            <a:xfrm flipH="1">
              <a:off x="2309558" y="800174"/>
              <a:ext cx="216600" cy="533100"/>
            </a:xfrm>
            <a:prstGeom prst="triangle">
              <a:avLst>
                <a:gd fmla="val 6401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46"/>
          <p:cNvSpPr txBox="1"/>
          <p:nvPr/>
        </p:nvSpPr>
        <p:spPr>
          <a:xfrm>
            <a:off x="420150" y="4159924"/>
            <a:ext cx="1628700" cy="7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Project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Country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Secretariat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636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9" name="Google Shape;389;p46"/>
          <p:cNvSpPr txBox="1"/>
          <p:nvPr>
            <p:ph idx="1" type="subTitle"/>
          </p:nvPr>
        </p:nvSpPr>
        <p:spPr>
          <a:xfrm>
            <a:off x="531774" y="771313"/>
            <a:ext cx="4746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0" name="Google Shape;390;p46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1" name="Google Shape;391;p46"/>
          <p:cNvSpPr/>
          <p:nvPr/>
        </p:nvSpPr>
        <p:spPr>
          <a:xfrm>
            <a:off x="2364649" y="2863950"/>
            <a:ext cx="1071900" cy="3936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Colombia Office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Medellín, Colombia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46"/>
          <p:cNvPicPr preferRelativeResize="0"/>
          <p:nvPr/>
        </p:nvPicPr>
        <p:blipFill rotWithShape="1">
          <a:blip r:embed="rId4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6"/>
          <p:cNvSpPr/>
          <p:nvPr/>
        </p:nvSpPr>
        <p:spPr>
          <a:xfrm flipH="1" rot="10800000">
            <a:off x="2364648" y="3248025"/>
            <a:ext cx="157500" cy="225900"/>
          </a:xfrm>
          <a:prstGeom prst="triangle">
            <a:avLst>
              <a:gd fmla="val 0" name="adj"/>
            </a:avLst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6"/>
          <p:cNvSpPr/>
          <p:nvPr/>
        </p:nvSpPr>
        <p:spPr>
          <a:xfrm flipH="1" rot="10800000">
            <a:off x="2440873" y="3984425"/>
            <a:ext cx="157500" cy="225900"/>
          </a:xfrm>
          <a:prstGeom prst="triangle">
            <a:avLst>
              <a:gd fmla="val 100000" name="adj"/>
            </a:avLst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6"/>
          <p:cNvSpPr/>
          <p:nvPr/>
        </p:nvSpPr>
        <p:spPr>
          <a:xfrm>
            <a:off x="1477925" y="3620125"/>
            <a:ext cx="1120500" cy="3936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Argentina Office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Rosário, Argentina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6" name="Google Shape;396;p46"/>
          <p:cNvGrpSpPr/>
          <p:nvPr/>
        </p:nvGrpSpPr>
        <p:grpSpPr>
          <a:xfrm>
            <a:off x="2840908" y="4074175"/>
            <a:ext cx="1025302" cy="711625"/>
            <a:chOff x="3431008" y="2410975"/>
            <a:chExt cx="1025405" cy="711625"/>
          </a:xfrm>
        </p:grpSpPr>
        <p:sp>
          <p:nvSpPr>
            <p:cNvPr id="397" name="Google Shape;397;p46"/>
            <p:cNvSpPr/>
            <p:nvPr/>
          </p:nvSpPr>
          <p:spPr>
            <a:xfrm>
              <a:off x="3431013" y="2636900"/>
              <a:ext cx="1025400" cy="485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lang="pt-BR" sz="900">
                  <a:solidFill>
                    <a:schemeClr val="lt1"/>
                  </a:solidFill>
                </a:rPr>
                <a:t>Brasil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pt-BR" sz="800">
                  <a:solidFill>
                    <a:schemeClr val="lt1"/>
                  </a:solidFill>
                </a:rPr>
                <a:t>São Paulo, Brasil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6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458">
          <p15:clr>
            <a:srgbClr val="FA7B17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7"/>
          <p:cNvSpPr txBox="1"/>
          <p:nvPr>
            <p:ph type="title"/>
          </p:nvPr>
        </p:nvSpPr>
        <p:spPr>
          <a:xfrm>
            <a:off x="531774" y="368849"/>
            <a:ext cx="6249900" cy="4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01" name="Google Shape;401;p47"/>
          <p:cNvSpPr txBox="1"/>
          <p:nvPr>
            <p:ph idx="1" type="subTitle"/>
          </p:nvPr>
        </p:nvSpPr>
        <p:spPr>
          <a:xfrm>
            <a:off x="1159850" y="11496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2" name="Google Shape;402;p47"/>
          <p:cNvSpPr txBox="1"/>
          <p:nvPr>
            <p:ph idx="2" type="subTitle"/>
          </p:nvPr>
        </p:nvSpPr>
        <p:spPr>
          <a:xfrm>
            <a:off x="4729175" y="11496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3" name="Google Shape;403;p47"/>
          <p:cNvSpPr txBox="1"/>
          <p:nvPr>
            <p:ph idx="3" type="subTitle"/>
          </p:nvPr>
        </p:nvSpPr>
        <p:spPr>
          <a:xfrm>
            <a:off x="1159850" y="193040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4" name="Google Shape;404;p47"/>
          <p:cNvSpPr txBox="1"/>
          <p:nvPr>
            <p:ph idx="4" type="subTitle"/>
          </p:nvPr>
        </p:nvSpPr>
        <p:spPr>
          <a:xfrm>
            <a:off x="4729175" y="193040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5" name="Google Shape;405;p47"/>
          <p:cNvSpPr txBox="1"/>
          <p:nvPr>
            <p:ph idx="5" type="subTitle"/>
          </p:nvPr>
        </p:nvSpPr>
        <p:spPr>
          <a:xfrm>
            <a:off x="1159850" y="27407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6" name="Google Shape;406;p47"/>
          <p:cNvSpPr txBox="1"/>
          <p:nvPr>
            <p:ph idx="6" type="subTitle"/>
          </p:nvPr>
        </p:nvSpPr>
        <p:spPr>
          <a:xfrm>
            <a:off x="4729175" y="27407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7" name="Google Shape;407;p47"/>
          <p:cNvSpPr txBox="1"/>
          <p:nvPr>
            <p:ph idx="7" type="subTitle"/>
          </p:nvPr>
        </p:nvSpPr>
        <p:spPr>
          <a:xfrm>
            <a:off x="1159850" y="355105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8" name="Google Shape;408;p47"/>
          <p:cNvSpPr txBox="1"/>
          <p:nvPr>
            <p:ph idx="8" type="subTitle"/>
          </p:nvPr>
        </p:nvSpPr>
        <p:spPr>
          <a:xfrm>
            <a:off x="4729175" y="355105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09" name="Google Shape;409;p47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7"/>
          <p:cNvSpPr txBox="1"/>
          <p:nvPr>
            <p:ph idx="9" type="body"/>
          </p:nvPr>
        </p:nvSpPr>
        <p:spPr>
          <a:xfrm>
            <a:off x="775375" y="10940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1" name="Google Shape;411;p47"/>
          <p:cNvSpPr txBox="1"/>
          <p:nvPr>
            <p:ph idx="13" type="body"/>
          </p:nvPr>
        </p:nvSpPr>
        <p:spPr>
          <a:xfrm>
            <a:off x="775375" y="18814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2" name="Google Shape;412;p47"/>
          <p:cNvSpPr txBox="1"/>
          <p:nvPr>
            <p:ph idx="14" type="body"/>
          </p:nvPr>
        </p:nvSpPr>
        <p:spPr>
          <a:xfrm>
            <a:off x="775375" y="2685759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3" name="Google Shape;413;p47"/>
          <p:cNvSpPr txBox="1"/>
          <p:nvPr>
            <p:ph idx="15" type="body"/>
          </p:nvPr>
        </p:nvSpPr>
        <p:spPr>
          <a:xfrm>
            <a:off x="775375" y="3490092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4" name="Google Shape;414;p47"/>
          <p:cNvSpPr txBox="1"/>
          <p:nvPr>
            <p:ph idx="16" type="body"/>
          </p:nvPr>
        </p:nvSpPr>
        <p:spPr>
          <a:xfrm>
            <a:off x="4297508" y="10940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5" name="Google Shape;415;p47"/>
          <p:cNvSpPr txBox="1"/>
          <p:nvPr>
            <p:ph idx="17" type="body"/>
          </p:nvPr>
        </p:nvSpPr>
        <p:spPr>
          <a:xfrm>
            <a:off x="4297508" y="18814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6" name="Google Shape;416;p47"/>
          <p:cNvSpPr txBox="1"/>
          <p:nvPr>
            <p:ph idx="18" type="body"/>
          </p:nvPr>
        </p:nvSpPr>
        <p:spPr>
          <a:xfrm>
            <a:off x="4297508" y="2685759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7" name="Google Shape;417;p47"/>
          <p:cNvSpPr txBox="1"/>
          <p:nvPr>
            <p:ph idx="19" type="body"/>
          </p:nvPr>
        </p:nvSpPr>
        <p:spPr>
          <a:xfrm>
            <a:off x="4297508" y="3490092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381">
          <p15:clr>
            <a:srgbClr val="FA7B17"/>
          </p15:clr>
        </p15:guide>
        <p15:guide id="2" orient="horz" pos="1871">
          <p15:clr>
            <a:srgbClr val="FA7B17"/>
          </p15:clr>
        </p15:guide>
        <p15:guide id="3" orient="horz" pos="1369">
          <p15:clr>
            <a:srgbClr val="FA7B17"/>
          </p15:clr>
        </p15:guide>
        <p15:guide id="4" orient="horz" pos="867">
          <p15:clr>
            <a:srgbClr val="FA7B17"/>
          </p15:clr>
        </p15:guide>
        <p15:guide id="5" pos="397">
          <p15:clr>
            <a:srgbClr val="FA7B17"/>
          </p15:clr>
        </p15:guide>
        <p15:guide id="6" orient="horz" pos="397">
          <p15:clr>
            <a:srgbClr val="FA7B17"/>
          </p15:clr>
        </p15:guide>
        <p15:guide id="7" pos="794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8"/>
          <p:cNvSpPr txBox="1"/>
          <p:nvPr>
            <p:ph type="title"/>
          </p:nvPr>
        </p:nvSpPr>
        <p:spPr>
          <a:xfrm>
            <a:off x="532800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20" name="Google Shape;420;p48"/>
          <p:cNvSpPr txBox="1"/>
          <p:nvPr>
            <p:ph idx="1" type="body"/>
          </p:nvPr>
        </p:nvSpPr>
        <p:spPr>
          <a:xfrm>
            <a:off x="792425" y="118532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21" name="Google Shape;421;p48"/>
          <p:cNvSpPr txBox="1"/>
          <p:nvPr>
            <p:ph idx="2" type="body"/>
          </p:nvPr>
        </p:nvSpPr>
        <p:spPr>
          <a:xfrm>
            <a:off x="792425" y="231037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422" name="Google Shape;422;p48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74">
          <p15:clr>
            <a:srgbClr val="FA7B17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9"/>
          <p:cNvSpPr txBox="1"/>
          <p:nvPr>
            <p:ph idx="1" type="subTitle"/>
          </p:nvPr>
        </p:nvSpPr>
        <p:spPr>
          <a:xfrm>
            <a:off x="31325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5" name="Google Shape;425;p49"/>
          <p:cNvSpPr txBox="1"/>
          <p:nvPr>
            <p:ph idx="2" type="subTitle"/>
          </p:nvPr>
        </p:nvSpPr>
        <p:spPr>
          <a:xfrm>
            <a:off x="207345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6" name="Google Shape;426;p49"/>
          <p:cNvSpPr txBox="1"/>
          <p:nvPr>
            <p:ph idx="3" type="subTitle"/>
          </p:nvPr>
        </p:nvSpPr>
        <p:spPr>
          <a:xfrm>
            <a:off x="3833638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7" name="Google Shape;427;p49"/>
          <p:cNvSpPr txBox="1"/>
          <p:nvPr>
            <p:ph idx="4" type="subTitle"/>
          </p:nvPr>
        </p:nvSpPr>
        <p:spPr>
          <a:xfrm>
            <a:off x="5593838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8" name="Google Shape;428;p49"/>
          <p:cNvSpPr txBox="1"/>
          <p:nvPr>
            <p:ph idx="5" type="subTitle"/>
          </p:nvPr>
        </p:nvSpPr>
        <p:spPr>
          <a:xfrm>
            <a:off x="735660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9" name="Google Shape;429;p49"/>
          <p:cNvSpPr txBox="1"/>
          <p:nvPr>
            <p:ph idx="6" type="body"/>
          </p:nvPr>
        </p:nvSpPr>
        <p:spPr>
          <a:xfrm>
            <a:off x="313250" y="3595325"/>
            <a:ext cx="8553000" cy="11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14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30" name="Google Shape;430;p49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431" name="Google Shape;431;p49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865" y="1314453"/>
            <a:ext cx="1086275" cy="10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4113" y="1301049"/>
            <a:ext cx="1086275" cy="108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6263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9275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42275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701">
          <p15:clr>
            <a:srgbClr val="FA7B17"/>
          </p15:clr>
        </p15:guide>
        <p15:guide id="2" orient="horz" pos="2403">
          <p15:clr>
            <a:srgbClr val="FA7B17"/>
          </p15:clr>
        </p15:guide>
        <p15:guide id="3" pos="283">
          <p15:clr>
            <a:srgbClr val="FA7B17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0"/>
          <p:cNvSpPr txBox="1"/>
          <p:nvPr>
            <p:ph type="title"/>
          </p:nvPr>
        </p:nvSpPr>
        <p:spPr>
          <a:xfrm>
            <a:off x="532800" y="367200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9" name="Google Shape;439;p50"/>
          <p:cNvSpPr txBox="1"/>
          <p:nvPr>
            <p:ph idx="1" type="subTitle"/>
          </p:nvPr>
        </p:nvSpPr>
        <p:spPr>
          <a:xfrm>
            <a:off x="516950" y="1714225"/>
            <a:ext cx="545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0" name="Google Shape;440;p50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bg>
      <p:bgPr>
        <a:solidFill>
          <a:schemeClr val="lt2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1"/>
          <p:cNvSpPr txBox="1"/>
          <p:nvPr>
            <p:ph type="title"/>
          </p:nvPr>
        </p:nvSpPr>
        <p:spPr>
          <a:xfrm>
            <a:off x="532800" y="367200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3" name="Google Shape;443;p51"/>
          <p:cNvSpPr txBox="1"/>
          <p:nvPr>
            <p:ph idx="1" type="subTitle"/>
          </p:nvPr>
        </p:nvSpPr>
        <p:spPr>
          <a:xfrm>
            <a:off x="516950" y="1714225"/>
            <a:ext cx="545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4" name="Google Shape;444;p51"/>
          <p:cNvSpPr/>
          <p:nvPr/>
        </p:nvSpPr>
        <p:spPr>
          <a:xfrm>
            <a:off x="256026" y="-7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1"/>
          <p:cNvSpPr/>
          <p:nvPr/>
        </p:nvSpPr>
        <p:spPr>
          <a:xfrm>
            <a:off x="693919" y="-10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51"/>
          <p:cNvSpPr/>
          <p:nvPr/>
        </p:nvSpPr>
        <p:spPr>
          <a:xfrm>
            <a:off x="7643672" y="3828703"/>
            <a:ext cx="623700" cy="623700"/>
          </a:xfrm>
          <a:prstGeom prst="ellipse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51"/>
          <p:cNvSpPr/>
          <p:nvPr/>
        </p:nvSpPr>
        <p:spPr>
          <a:xfrm flipH="1">
            <a:off x="6081916" y="4230249"/>
            <a:ext cx="3120286" cy="951525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51"/>
          <p:cNvSpPr/>
          <p:nvPr/>
        </p:nvSpPr>
        <p:spPr>
          <a:xfrm rot="5400000">
            <a:off x="28" y="4194247"/>
            <a:ext cx="949222" cy="94927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51"/>
          <p:cNvSpPr/>
          <p:nvPr/>
        </p:nvSpPr>
        <p:spPr>
          <a:xfrm rot="5400000">
            <a:off x="5594191" y="3314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51"/>
          <p:cNvSpPr/>
          <p:nvPr/>
        </p:nvSpPr>
        <p:spPr>
          <a:xfrm rot="5400000">
            <a:off x="5531390" y="2671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51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 1">
  <p:cSld name="MAIN_POINT_1_1">
    <p:bg>
      <p:bgPr>
        <a:solidFill>
          <a:schemeClr val="lt2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Google Shape;453;p52"/>
          <p:cNvCxnSpPr/>
          <p:nvPr/>
        </p:nvCxnSpPr>
        <p:spPr>
          <a:xfrm>
            <a:off x="10815300" y="1753325"/>
            <a:ext cx="0" cy="2837400"/>
          </a:xfrm>
          <a:prstGeom prst="straightConnector1">
            <a:avLst/>
          </a:prstGeom>
          <a:noFill/>
          <a:ln cap="flat" cmpd="sng" w="9525">
            <a:solidFill>
              <a:srgbClr val="83E3D9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54" name="Google Shape;454;p52"/>
          <p:cNvSpPr/>
          <p:nvPr/>
        </p:nvSpPr>
        <p:spPr>
          <a:xfrm flipH="1" rot="5400000">
            <a:off x="5632589" y="3569633"/>
            <a:ext cx="438661" cy="875116"/>
          </a:xfrm>
          <a:custGeom>
            <a:rect b="b" l="l" r="r" t="t"/>
            <a:pathLst>
              <a:path extrusionOk="0" h="14965" w="7502">
                <a:moveTo>
                  <a:pt x="0" y="0"/>
                </a:moveTo>
                <a:lnTo>
                  <a:pt x="0" y="14964"/>
                </a:lnTo>
                <a:cubicBezTo>
                  <a:pt x="4141" y="14964"/>
                  <a:pt x="7502" y="11625"/>
                  <a:pt x="7502" y="7484"/>
                </a:cubicBezTo>
                <a:cubicBezTo>
                  <a:pt x="7502" y="3339"/>
                  <a:pt x="4141" y="0"/>
                  <a:pt x="0" y="0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52"/>
          <p:cNvSpPr/>
          <p:nvPr/>
        </p:nvSpPr>
        <p:spPr>
          <a:xfrm flipH="1" rot="5400000">
            <a:off x="5579839" y="3953521"/>
            <a:ext cx="544204" cy="545244"/>
          </a:xfrm>
          <a:custGeom>
            <a:rect b="b" l="l" r="r" t="t"/>
            <a:pathLst>
              <a:path extrusionOk="0" h="9324" w="9307">
                <a:moveTo>
                  <a:pt x="4647" y="1"/>
                </a:moveTo>
                <a:cubicBezTo>
                  <a:pt x="2076" y="1"/>
                  <a:pt x="1" y="2093"/>
                  <a:pt x="1" y="4664"/>
                </a:cubicBezTo>
                <a:cubicBezTo>
                  <a:pt x="1" y="7236"/>
                  <a:pt x="2076" y="9324"/>
                  <a:pt x="4647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47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52"/>
          <p:cNvSpPr/>
          <p:nvPr/>
        </p:nvSpPr>
        <p:spPr>
          <a:xfrm flipH="1" rot="5400000">
            <a:off x="5633086" y="4069647"/>
            <a:ext cx="437667" cy="875116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52"/>
          <p:cNvSpPr/>
          <p:nvPr/>
        </p:nvSpPr>
        <p:spPr>
          <a:xfrm flipH="1" rot="5400000">
            <a:off x="5579839" y="4454032"/>
            <a:ext cx="544204" cy="545244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2"/>
          <p:cNvSpPr/>
          <p:nvPr/>
        </p:nvSpPr>
        <p:spPr>
          <a:xfrm>
            <a:off x="-46162" y="41315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2"/>
          <p:cNvSpPr/>
          <p:nvPr/>
        </p:nvSpPr>
        <p:spPr>
          <a:xfrm>
            <a:off x="8004630" y="4095296"/>
            <a:ext cx="1139366" cy="1048204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52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3"/>
          <p:cNvSpPr txBox="1"/>
          <p:nvPr>
            <p:ph idx="1" type="body"/>
          </p:nvPr>
        </p:nvSpPr>
        <p:spPr>
          <a:xfrm>
            <a:off x="516975" y="1988800"/>
            <a:ext cx="33687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63" name="Google Shape;463;p53"/>
          <p:cNvSpPr txBox="1"/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4" name="Google Shape;464;p53"/>
          <p:cNvSpPr txBox="1"/>
          <p:nvPr>
            <p:ph idx="2" type="body"/>
          </p:nvPr>
        </p:nvSpPr>
        <p:spPr>
          <a:xfrm>
            <a:off x="531775" y="880913"/>
            <a:ext cx="6130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465" name="Google Shape;465;p53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3"/>
          <p:cNvSpPr/>
          <p:nvPr/>
        </p:nvSpPr>
        <p:spPr>
          <a:xfrm rot="-5400000">
            <a:off x="7073197" y="4368772"/>
            <a:ext cx="517375" cy="1032061"/>
          </a:xfrm>
          <a:custGeom>
            <a:rect b="b" l="l" r="r" t="t"/>
            <a:pathLst>
              <a:path extrusionOk="0" h="14965" w="7502">
                <a:moveTo>
                  <a:pt x="0" y="0"/>
                </a:moveTo>
                <a:lnTo>
                  <a:pt x="0" y="14964"/>
                </a:lnTo>
                <a:cubicBezTo>
                  <a:pt x="4141" y="14964"/>
                  <a:pt x="7502" y="11625"/>
                  <a:pt x="7502" y="7484"/>
                </a:cubicBezTo>
                <a:cubicBezTo>
                  <a:pt x="7502" y="3339"/>
                  <a:pt x="4141" y="0"/>
                  <a:pt x="0" y="0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3"/>
          <p:cNvSpPr/>
          <p:nvPr/>
        </p:nvSpPr>
        <p:spPr>
          <a:xfrm rot="5400000">
            <a:off x="8369866" y="43693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3"/>
          <p:cNvSpPr/>
          <p:nvPr/>
        </p:nvSpPr>
        <p:spPr>
          <a:xfrm rot="5400000">
            <a:off x="8307065" y="43050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253">
          <p15:clr>
            <a:srgbClr val="FA7B17"/>
          </p15:clr>
        </p15:guide>
        <p15:guide id="2" pos="397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54"/>
          <p:cNvPicPr preferRelativeResize="0"/>
          <p:nvPr/>
        </p:nvPicPr>
        <p:blipFill rotWithShape="1">
          <a:blip r:embed="rId2">
            <a:alphaModFix/>
          </a:blip>
          <a:srcRect b="0" l="18441" r="18447" t="0"/>
          <a:stretch/>
        </p:blipFill>
        <p:spPr>
          <a:xfrm>
            <a:off x="4283950" y="-30500"/>
            <a:ext cx="4936250" cy="520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4"/>
          <p:cNvPicPr preferRelativeResize="0"/>
          <p:nvPr/>
        </p:nvPicPr>
        <p:blipFill rotWithShape="1">
          <a:blip r:embed="rId3">
            <a:alphaModFix/>
          </a:blip>
          <a:srcRect b="0" l="0" r="25272" t="0"/>
          <a:stretch/>
        </p:blipFill>
        <p:spPr>
          <a:xfrm>
            <a:off x="5996122" y="3016800"/>
            <a:ext cx="3224075" cy="2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4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73" name="Google Shape;473;p54"/>
          <p:cNvPicPr preferRelativeResize="0"/>
          <p:nvPr/>
        </p:nvPicPr>
        <p:blipFill rotWithShape="1">
          <a:blip r:embed="rId4">
            <a:alphaModFix/>
          </a:blip>
          <a:srcRect b="1690" l="0" r="0" t="1690"/>
          <a:stretch/>
        </p:blipFill>
        <p:spPr>
          <a:xfrm>
            <a:off x="0" y="0"/>
            <a:ext cx="1654476" cy="12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 1">
  <p:cSld name="TITLE_1_1_1_1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55"/>
          <p:cNvPicPr preferRelativeResize="0"/>
          <p:nvPr/>
        </p:nvPicPr>
        <p:blipFill rotWithShape="1">
          <a:blip r:embed="rId2">
            <a:alphaModFix/>
          </a:blip>
          <a:srcRect b="0" l="18554" r="18548" t="0"/>
          <a:stretch/>
        </p:blipFill>
        <p:spPr>
          <a:xfrm>
            <a:off x="4283950" y="-30500"/>
            <a:ext cx="4936244" cy="520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5"/>
          <p:cNvPicPr preferRelativeResize="0"/>
          <p:nvPr/>
        </p:nvPicPr>
        <p:blipFill rotWithShape="1">
          <a:blip r:embed="rId3">
            <a:alphaModFix/>
          </a:blip>
          <a:srcRect b="0" l="0" r="25272" t="0"/>
          <a:stretch/>
        </p:blipFill>
        <p:spPr>
          <a:xfrm>
            <a:off x="5996122" y="3016800"/>
            <a:ext cx="3224075" cy="2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5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78" name="Google Shape;478;p55"/>
          <p:cNvPicPr preferRelativeResize="0"/>
          <p:nvPr/>
        </p:nvPicPr>
        <p:blipFill rotWithShape="1">
          <a:blip r:embed="rId4">
            <a:alphaModFix/>
          </a:blip>
          <a:srcRect b="1690" l="0" r="0" t="1690"/>
          <a:stretch/>
        </p:blipFill>
        <p:spPr>
          <a:xfrm>
            <a:off x="0" y="0"/>
            <a:ext cx="1654476" cy="12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6"/>
          <p:cNvSpPr txBox="1"/>
          <p:nvPr>
            <p:ph idx="1" type="body"/>
          </p:nvPr>
        </p:nvSpPr>
        <p:spPr>
          <a:xfrm>
            <a:off x="45155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81" name="Google Shape;481;p56"/>
          <p:cNvSpPr txBox="1"/>
          <p:nvPr>
            <p:ph idx="2" type="body"/>
          </p:nvPr>
        </p:nvSpPr>
        <p:spPr>
          <a:xfrm>
            <a:off x="265415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82" name="Google Shape;482;p56"/>
          <p:cNvSpPr txBox="1"/>
          <p:nvPr>
            <p:ph idx="3" type="body"/>
          </p:nvPr>
        </p:nvSpPr>
        <p:spPr>
          <a:xfrm>
            <a:off x="4807225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83" name="Google Shape;483;p56"/>
          <p:cNvSpPr txBox="1"/>
          <p:nvPr>
            <p:ph idx="4" type="body"/>
          </p:nvPr>
        </p:nvSpPr>
        <p:spPr>
          <a:xfrm>
            <a:off x="696030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84" name="Google Shape;484;p56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485" name="Google Shape;485;p56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1_Custom Layout 1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57"/>
          <p:cNvPicPr preferRelativeResize="0"/>
          <p:nvPr/>
        </p:nvPicPr>
        <p:blipFill rotWithShape="1">
          <a:blip r:embed="rId2">
            <a:alphaModFix/>
          </a:blip>
          <a:srcRect b="0" l="0" r="25484" t="0"/>
          <a:stretch/>
        </p:blipFill>
        <p:spPr>
          <a:xfrm>
            <a:off x="6271925" y="3216375"/>
            <a:ext cx="2872076" cy="19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7"/>
          <p:cNvSpPr txBox="1"/>
          <p:nvPr>
            <p:ph idx="1" type="body"/>
          </p:nvPr>
        </p:nvSpPr>
        <p:spPr>
          <a:xfrm>
            <a:off x="516975" y="1988800"/>
            <a:ext cx="33687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89" name="Google Shape;489;p57"/>
          <p:cNvSpPr txBox="1"/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0" name="Google Shape;490;p57"/>
          <p:cNvSpPr txBox="1"/>
          <p:nvPr>
            <p:ph idx="2" type="body"/>
          </p:nvPr>
        </p:nvSpPr>
        <p:spPr>
          <a:xfrm>
            <a:off x="531775" y="880913"/>
            <a:ext cx="6130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491" name="Google Shape;491;p57"/>
          <p:cNvPicPr preferRelativeResize="0"/>
          <p:nvPr/>
        </p:nvPicPr>
        <p:blipFill rotWithShape="1">
          <a:blip r:embed="rId3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253">
          <p15:clr>
            <a:srgbClr val="FA7B17"/>
          </p15:clr>
        </p15:guide>
        <p15:guide id="2" pos="397">
          <p15:clr>
            <a:srgbClr val="FA7B17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9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5" name="Google Shape;495;p59"/>
          <p:cNvSpPr txBox="1"/>
          <p:nvPr/>
        </p:nvSpPr>
        <p:spPr>
          <a:xfrm>
            <a:off x="191050" y="4806250"/>
            <a:ext cx="69951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Créditos: Prefeitura de São Paulo</a:t>
            </a:r>
            <a:endParaRPr b="0" i="0" sz="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6" name="Google Shape;496;p59"/>
          <p:cNvSpPr/>
          <p:nvPr/>
        </p:nvSpPr>
        <p:spPr>
          <a:xfrm>
            <a:off x="7921839" y="3921297"/>
            <a:ext cx="1222153" cy="1222209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AFD7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9"/>
          <p:cNvSpPr/>
          <p:nvPr/>
        </p:nvSpPr>
        <p:spPr>
          <a:xfrm>
            <a:off x="-52750" y="41523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9"/>
          <p:cNvSpPr/>
          <p:nvPr/>
        </p:nvSpPr>
        <p:spPr>
          <a:xfrm rot="-5400000">
            <a:off x="-72129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9"/>
          <p:cNvSpPr/>
          <p:nvPr/>
        </p:nvSpPr>
        <p:spPr>
          <a:xfrm rot="-5400000">
            <a:off x="265337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88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9"/>
          <p:cNvSpPr/>
          <p:nvPr/>
        </p:nvSpPr>
        <p:spPr>
          <a:xfrm rot="-5400000">
            <a:off x="940268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AFD7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9"/>
          <p:cNvSpPr/>
          <p:nvPr/>
        </p:nvSpPr>
        <p:spPr>
          <a:xfrm rot="-5400000">
            <a:off x="1277734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88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9"/>
          <p:cNvSpPr/>
          <p:nvPr/>
        </p:nvSpPr>
        <p:spPr>
          <a:xfrm>
            <a:off x="2241821" y="445703"/>
            <a:ext cx="696900" cy="696900"/>
          </a:xfrm>
          <a:prstGeom prst="ellipse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59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451077" y="1115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0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6" name="Google Shape;506;p60"/>
          <p:cNvSpPr/>
          <p:nvPr/>
        </p:nvSpPr>
        <p:spPr>
          <a:xfrm rot="5400000">
            <a:off x="7922811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60"/>
          <p:cNvSpPr/>
          <p:nvPr/>
        </p:nvSpPr>
        <p:spPr>
          <a:xfrm rot="5400000">
            <a:off x="7603940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60"/>
          <p:cNvSpPr/>
          <p:nvPr/>
        </p:nvSpPr>
        <p:spPr>
          <a:xfrm rot="5400000">
            <a:off x="6966197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60"/>
          <p:cNvSpPr/>
          <p:nvPr/>
        </p:nvSpPr>
        <p:spPr>
          <a:xfrm rot="5400000">
            <a:off x="6647326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60"/>
          <p:cNvSpPr/>
          <p:nvPr/>
        </p:nvSpPr>
        <p:spPr>
          <a:xfrm rot="10800000">
            <a:off x="6170931" y="590193"/>
            <a:ext cx="658500" cy="658500"/>
          </a:xfrm>
          <a:prstGeom prst="ellipse">
            <a:avLst/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60"/>
          <p:cNvSpPr/>
          <p:nvPr/>
        </p:nvSpPr>
        <p:spPr>
          <a:xfrm flipH="1" rot="-5400000">
            <a:off x="8194753" y="4194247"/>
            <a:ext cx="949222" cy="94927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60"/>
          <p:cNvSpPr/>
          <p:nvPr/>
        </p:nvSpPr>
        <p:spPr>
          <a:xfrm rot="10800000">
            <a:off x="-23275" y="3069315"/>
            <a:ext cx="1287126" cy="2074174"/>
          </a:xfrm>
          <a:custGeom>
            <a:rect b="b" l="l" r="r" t="t"/>
            <a:pathLst>
              <a:path extrusionOk="0" h="5537" w="3436">
                <a:moveTo>
                  <a:pt x="944" y="1"/>
                </a:moveTo>
                <a:cubicBezTo>
                  <a:pt x="1" y="2073"/>
                  <a:pt x="2459" y="4623"/>
                  <a:pt x="3435" y="5537"/>
                </a:cubicBezTo>
                <a:lnTo>
                  <a:pt x="3435" y="1"/>
                </a:ln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60"/>
          <p:cNvSpPr/>
          <p:nvPr/>
        </p:nvSpPr>
        <p:spPr>
          <a:xfrm rot="10800000">
            <a:off x="-23285" y="3765198"/>
            <a:ext cx="707030" cy="1378304"/>
          </a:xfrm>
          <a:custGeom>
            <a:rect b="b" l="l" r="r" t="t"/>
            <a:pathLst>
              <a:path extrusionOk="0" h="4316" w="2214">
                <a:moveTo>
                  <a:pt x="958" y="1"/>
                </a:moveTo>
                <a:cubicBezTo>
                  <a:pt x="0" y="1393"/>
                  <a:pt x="899" y="2986"/>
                  <a:pt x="2213" y="4315"/>
                </a:cubicBezTo>
                <a:lnTo>
                  <a:pt x="2213" y="1"/>
                </a:ln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60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131152" y="860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">
  <p:cSld name="TITLE_1_1_1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1"/>
          <p:cNvSpPr/>
          <p:nvPr/>
        </p:nvSpPr>
        <p:spPr>
          <a:xfrm rot="10800000">
            <a:off x="-5" y="1121249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61"/>
          <p:cNvSpPr/>
          <p:nvPr/>
        </p:nvSpPr>
        <p:spPr>
          <a:xfrm rot="10800000">
            <a:off x="-5" y="783783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61"/>
          <p:cNvSpPr/>
          <p:nvPr/>
        </p:nvSpPr>
        <p:spPr>
          <a:xfrm rot="-5400000">
            <a:off x="229954" y="-1"/>
            <a:ext cx="696900" cy="696900"/>
          </a:xfrm>
          <a:prstGeom prst="ellipse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61"/>
          <p:cNvSpPr/>
          <p:nvPr/>
        </p:nvSpPr>
        <p:spPr>
          <a:xfrm flipH="1">
            <a:off x="5690250" y="41523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61"/>
          <p:cNvSpPr/>
          <p:nvPr/>
        </p:nvSpPr>
        <p:spPr>
          <a:xfrm rot="5400000">
            <a:off x="7647406" y="2052854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61"/>
          <p:cNvSpPr/>
          <p:nvPr/>
        </p:nvSpPr>
        <p:spPr>
          <a:xfrm rot="5400000">
            <a:off x="8304284" y="2271828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61"/>
          <p:cNvSpPr/>
          <p:nvPr/>
        </p:nvSpPr>
        <p:spPr>
          <a:xfrm>
            <a:off x="0" y="4452300"/>
            <a:ext cx="691200" cy="691200"/>
          </a:xfrm>
          <a:prstGeom prst="rect">
            <a:avLst/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61"/>
          <p:cNvSpPr/>
          <p:nvPr/>
        </p:nvSpPr>
        <p:spPr>
          <a:xfrm>
            <a:off x="5806250" y="92575"/>
            <a:ext cx="713400" cy="713400"/>
          </a:xfrm>
          <a:prstGeom prst="donut">
            <a:avLst>
              <a:gd fmla="val 25000" name="adj"/>
            </a:avLst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61"/>
          <p:cNvSpPr/>
          <p:nvPr/>
        </p:nvSpPr>
        <p:spPr>
          <a:xfrm rot="5400000">
            <a:off x="1758616" y="43693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61"/>
          <p:cNvSpPr/>
          <p:nvPr/>
        </p:nvSpPr>
        <p:spPr>
          <a:xfrm rot="5400000">
            <a:off x="1695815" y="43050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61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451077" y="1115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2218" y="1120436"/>
            <a:ext cx="2901078" cy="36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0200" y="1188700"/>
            <a:ext cx="4179700" cy="3414778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2"/>
          <p:cNvSpPr/>
          <p:nvPr/>
        </p:nvSpPr>
        <p:spPr>
          <a:xfrm>
            <a:off x="223250" y="4472450"/>
            <a:ext cx="167400" cy="1674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62"/>
          <p:cNvSpPr/>
          <p:nvPr/>
        </p:nvSpPr>
        <p:spPr>
          <a:xfrm>
            <a:off x="223250" y="4249025"/>
            <a:ext cx="167400" cy="167400"/>
          </a:xfrm>
          <a:prstGeom prst="rect">
            <a:avLst/>
          </a:prstGeom>
          <a:solidFill>
            <a:srgbClr val="4D51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62"/>
          <p:cNvSpPr/>
          <p:nvPr/>
        </p:nvSpPr>
        <p:spPr>
          <a:xfrm>
            <a:off x="223250" y="4695875"/>
            <a:ext cx="167400" cy="167400"/>
          </a:xfrm>
          <a:prstGeom prst="rect">
            <a:avLst/>
          </a:pr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3" name="Google Shape;533;p62"/>
          <p:cNvGrpSpPr/>
          <p:nvPr/>
        </p:nvGrpSpPr>
        <p:grpSpPr>
          <a:xfrm>
            <a:off x="938849" y="1675651"/>
            <a:ext cx="853862" cy="584934"/>
            <a:chOff x="1154324" y="1515763"/>
            <a:chExt cx="1111800" cy="780537"/>
          </a:xfrm>
        </p:grpSpPr>
        <p:sp>
          <p:nvSpPr>
            <p:cNvPr id="534" name="Google Shape;534;p62"/>
            <p:cNvSpPr/>
            <p:nvPr/>
          </p:nvSpPr>
          <p:spPr>
            <a:xfrm>
              <a:off x="1154324" y="1515763"/>
              <a:ext cx="11118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Denver, USA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2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62"/>
          <p:cNvGrpSpPr/>
          <p:nvPr/>
        </p:nvGrpSpPr>
        <p:grpSpPr>
          <a:xfrm>
            <a:off x="2522150" y="1930500"/>
            <a:ext cx="989520" cy="584949"/>
            <a:chOff x="816071" y="1515749"/>
            <a:chExt cx="1303200" cy="780556"/>
          </a:xfrm>
        </p:grpSpPr>
        <p:sp>
          <p:nvSpPr>
            <p:cNvPr id="537" name="Google Shape;537;p62"/>
            <p:cNvSpPr/>
            <p:nvPr/>
          </p:nvSpPr>
          <p:spPr>
            <a:xfrm>
              <a:off x="816071" y="1515749"/>
              <a:ext cx="13032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Canada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Toronto, Canada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62"/>
            <p:cNvSpPr/>
            <p:nvPr/>
          </p:nvSpPr>
          <p:spPr>
            <a:xfrm flipH="1" rot="10800000">
              <a:off x="816167" y="1994805"/>
              <a:ext cx="2076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62"/>
          <p:cNvGrpSpPr/>
          <p:nvPr/>
        </p:nvGrpSpPr>
        <p:grpSpPr>
          <a:xfrm>
            <a:off x="343951" y="2392025"/>
            <a:ext cx="1544432" cy="776205"/>
            <a:chOff x="-106101" y="1260531"/>
            <a:chExt cx="2372400" cy="1035769"/>
          </a:xfrm>
        </p:grpSpPr>
        <p:sp>
          <p:nvSpPr>
            <p:cNvPr id="540" name="Google Shape;540;p62"/>
            <p:cNvSpPr/>
            <p:nvPr/>
          </p:nvSpPr>
          <p:spPr>
            <a:xfrm>
              <a:off x="-106101" y="1260531"/>
              <a:ext cx="2372400" cy="780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Mexico, Central America &amp; Caribbean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Mexico City, Mexico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62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62"/>
          <p:cNvGrpSpPr/>
          <p:nvPr/>
        </p:nvGrpSpPr>
        <p:grpSpPr>
          <a:xfrm flipH="1">
            <a:off x="2780971" y="3299673"/>
            <a:ext cx="1120425" cy="732374"/>
            <a:chOff x="923764" y="1319021"/>
            <a:chExt cx="1450200" cy="977280"/>
          </a:xfrm>
        </p:grpSpPr>
        <p:sp>
          <p:nvSpPr>
            <p:cNvPr id="543" name="Google Shape;543;p62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South America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São Paulo, Brasil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62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62"/>
          <p:cNvGrpSpPr/>
          <p:nvPr/>
        </p:nvGrpSpPr>
        <p:grpSpPr>
          <a:xfrm>
            <a:off x="3762400" y="1699573"/>
            <a:ext cx="989425" cy="776527"/>
            <a:chOff x="1194250" y="1260103"/>
            <a:chExt cx="1179713" cy="1036198"/>
          </a:xfrm>
        </p:grpSpPr>
        <p:sp>
          <p:nvSpPr>
            <p:cNvPr id="546" name="Google Shape;546;p62"/>
            <p:cNvSpPr/>
            <p:nvPr/>
          </p:nvSpPr>
          <p:spPr>
            <a:xfrm>
              <a:off x="1194250" y="1260103"/>
              <a:ext cx="1179600" cy="780600"/>
            </a:xfrm>
            <a:prstGeom prst="rect">
              <a:avLst/>
            </a:prstGeom>
            <a:solidFill>
              <a:srgbClr val="FEE1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rgbClr val="00636C"/>
                  </a:solidFill>
                  <a:latin typeface="Arial"/>
                  <a:ea typeface="Arial"/>
                  <a:cs typeface="Arial"/>
                  <a:sym typeface="Arial"/>
                </a:rPr>
                <a:t>World Secretariat</a:t>
              </a:r>
              <a:endParaRPr b="1" i="0" sz="900" u="none" cap="none" strike="noStrike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rgbClr val="00636C"/>
                  </a:solidFill>
                  <a:latin typeface="Arial"/>
                  <a:ea typeface="Arial"/>
                  <a:cs typeface="Arial"/>
                  <a:sym typeface="Arial"/>
                </a:rPr>
                <a:t>Bonn, Germany</a:t>
              </a:r>
              <a:endParaRPr b="0" i="0" sz="800" u="none" cap="none" strike="noStrike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62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fmla="val 0" name="adj"/>
              </a:avLst>
            </a:prstGeom>
            <a:solidFill>
              <a:srgbClr val="FEE1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62"/>
          <p:cNvGrpSpPr/>
          <p:nvPr/>
        </p:nvGrpSpPr>
        <p:grpSpPr>
          <a:xfrm>
            <a:off x="4794376" y="1891149"/>
            <a:ext cx="949429" cy="584961"/>
            <a:chOff x="816071" y="1515732"/>
            <a:chExt cx="1250400" cy="780573"/>
          </a:xfrm>
        </p:grpSpPr>
        <p:sp>
          <p:nvSpPr>
            <p:cNvPr id="549" name="Google Shape;549;p62"/>
            <p:cNvSpPr/>
            <p:nvPr/>
          </p:nvSpPr>
          <p:spPr>
            <a:xfrm>
              <a:off x="816071" y="1515732"/>
              <a:ext cx="12504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Berlin, Germany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62"/>
            <p:cNvSpPr/>
            <p:nvPr/>
          </p:nvSpPr>
          <p:spPr>
            <a:xfrm flipH="1" rot="10800000">
              <a:off x="816167" y="1994805"/>
              <a:ext cx="2076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62"/>
          <p:cNvGrpSpPr/>
          <p:nvPr/>
        </p:nvGrpSpPr>
        <p:grpSpPr>
          <a:xfrm>
            <a:off x="3693126" y="2476100"/>
            <a:ext cx="1025243" cy="619525"/>
            <a:chOff x="3431000" y="2410975"/>
            <a:chExt cx="1252588" cy="619525"/>
          </a:xfrm>
        </p:grpSpPr>
        <p:sp>
          <p:nvSpPr>
            <p:cNvPr id="552" name="Google Shape;552;p62"/>
            <p:cNvSpPr/>
            <p:nvPr/>
          </p:nvSpPr>
          <p:spPr>
            <a:xfrm>
              <a:off x="3431000" y="2636900"/>
              <a:ext cx="1252500" cy="393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Brussels, Belgium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2"/>
            <p:cNvSpPr/>
            <p:nvPr/>
          </p:nvSpPr>
          <p:spPr>
            <a:xfrm flipH="1">
              <a:off x="451618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62"/>
          <p:cNvGrpSpPr/>
          <p:nvPr/>
        </p:nvGrpSpPr>
        <p:grpSpPr>
          <a:xfrm>
            <a:off x="4794270" y="2476100"/>
            <a:ext cx="949410" cy="711625"/>
            <a:chOff x="3431008" y="2410975"/>
            <a:chExt cx="949505" cy="711625"/>
          </a:xfrm>
        </p:grpSpPr>
        <p:sp>
          <p:nvSpPr>
            <p:cNvPr id="555" name="Google Shape;555;p62"/>
            <p:cNvSpPr/>
            <p:nvPr/>
          </p:nvSpPr>
          <p:spPr>
            <a:xfrm>
              <a:off x="3431013" y="2636900"/>
              <a:ext cx="949500" cy="48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European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Berlin, Germany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2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62"/>
          <p:cNvGrpSpPr/>
          <p:nvPr/>
        </p:nvGrpSpPr>
        <p:grpSpPr>
          <a:xfrm>
            <a:off x="7355462" y="1962851"/>
            <a:ext cx="890190" cy="513219"/>
            <a:chOff x="-106107" y="1387458"/>
            <a:chExt cx="1367420" cy="908835"/>
          </a:xfrm>
        </p:grpSpPr>
        <p:sp>
          <p:nvSpPr>
            <p:cNvPr id="558" name="Google Shape;558;p62"/>
            <p:cNvSpPr/>
            <p:nvPr/>
          </p:nvSpPr>
          <p:spPr>
            <a:xfrm>
              <a:off x="-106087" y="1387458"/>
              <a:ext cx="1367400" cy="6537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Japan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Tokyo, Japan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62"/>
            <p:cNvSpPr/>
            <p:nvPr/>
          </p:nvSpPr>
          <p:spPr>
            <a:xfrm flipH="1" rot="10800000">
              <a:off x="-106107" y="1994793"/>
              <a:ext cx="2520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62"/>
          <p:cNvGrpSpPr/>
          <p:nvPr/>
        </p:nvGrpSpPr>
        <p:grpSpPr>
          <a:xfrm>
            <a:off x="5819575" y="2487900"/>
            <a:ext cx="1235677" cy="440805"/>
            <a:chOff x="-375077" y="1260553"/>
            <a:chExt cx="1898122" cy="780600"/>
          </a:xfrm>
        </p:grpSpPr>
        <p:sp>
          <p:nvSpPr>
            <p:cNvPr id="561" name="Google Shape;561;p62"/>
            <p:cNvSpPr/>
            <p:nvPr/>
          </p:nvSpPr>
          <p:spPr>
            <a:xfrm>
              <a:off x="-375077" y="1260553"/>
              <a:ext cx="1636500" cy="780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Korea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62"/>
            <p:cNvSpPr/>
            <p:nvPr/>
          </p:nvSpPr>
          <p:spPr>
            <a:xfrm rot="5400000">
              <a:off x="1245845" y="1216453"/>
              <a:ext cx="233100" cy="3213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3" name="Google Shape;563;p62"/>
          <p:cNvGrpSpPr/>
          <p:nvPr/>
        </p:nvGrpSpPr>
        <p:grpSpPr>
          <a:xfrm>
            <a:off x="5934828" y="1699037"/>
            <a:ext cx="1120435" cy="777601"/>
            <a:chOff x="923764" y="1319021"/>
            <a:chExt cx="1450213" cy="1037632"/>
          </a:xfrm>
        </p:grpSpPr>
        <p:sp>
          <p:nvSpPr>
            <p:cNvPr id="564" name="Google Shape;564;p62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East Asia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62"/>
            <p:cNvSpPr/>
            <p:nvPr/>
          </p:nvSpPr>
          <p:spPr>
            <a:xfrm rot="10800000">
              <a:off x="2155277" y="1994853"/>
              <a:ext cx="218700" cy="361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6" name="Google Shape;566;p62"/>
          <p:cNvGrpSpPr/>
          <p:nvPr/>
        </p:nvGrpSpPr>
        <p:grpSpPr>
          <a:xfrm>
            <a:off x="5278350" y="3095625"/>
            <a:ext cx="949401" cy="746061"/>
            <a:chOff x="1297304" y="971479"/>
            <a:chExt cx="1228839" cy="995545"/>
          </a:xfrm>
        </p:grpSpPr>
        <p:sp>
          <p:nvSpPr>
            <p:cNvPr id="567" name="Google Shape;567;p62"/>
            <p:cNvSpPr/>
            <p:nvPr/>
          </p:nvSpPr>
          <p:spPr>
            <a:xfrm>
              <a:off x="1297304" y="1319024"/>
              <a:ext cx="1228800" cy="64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South Asia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New Delhi, India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62"/>
            <p:cNvSpPr/>
            <p:nvPr/>
          </p:nvSpPr>
          <p:spPr>
            <a:xfrm flipH="1">
              <a:off x="2309543" y="971479"/>
              <a:ext cx="216600" cy="361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9" name="Google Shape;569;p62"/>
          <p:cNvGrpSpPr/>
          <p:nvPr/>
        </p:nvGrpSpPr>
        <p:grpSpPr>
          <a:xfrm>
            <a:off x="4108761" y="3863793"/>
            <a:ext cx="1025266" cy="969061"/>
            <a:chOff x="3067703" y="2410975"/>
            <a:chExt cx="1749900" cy="619525"/>
          </a:xfrm>
        </p:grpSpPr>
        <p:sp>
          <p:nvSpPr>
            <p:cNvPr id="570" name="Google Shape;570;p62"/>
            <p:cNvSpPr/>
            <p:nvPr/>
          </p:nvSpPr>
          <p:spPr>
            <a:xfrm>
              <a:off x="3067703" y="2636900"/>
              <a:ext cx="1749900" cy="39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Africa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Cape Town, South Africa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62"/>
            <p:cNvSpPr/>
            <p:nvPr/>
          </p:nvSpPr>
          <p:spPr>
            <a:xfrm flipH="1">
              <a:off x="4650085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2" name="Google Shape;572;p62"/>
          <p:cNvGrpSpPr/>
          <p:nvPr/>
        </p:nvGrpSpPr>
        <p:grpSpPr>
          <a:xfrm>
            <a:off x="7304201" y="3903275"/>
            <a:ext cx="1298725" cy="681575"/>
            <a:chOff x="3097108" y="2348938"/>
            <a:chExt cx="1586714" cy="681575"/>
          </a:xfrm>
        </p:grpSpPr>
        <p:sp>
          <p:nvSpPr>
            <p:cNvPr id="573" name="Google Shape;573;p62"/>
            <p:cNvSpPr/>
            <p:nvPr/>
          </p:nvSpPr>
          <p:spPr>
            <a:xfrm>
              <a:off x="3097122" y="2636913"/>
              <a:ext cx="1586700" cy="39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Oceania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Melbourne, Australia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62"/>
            <p:cNvSpPr/>
            <p:nvPr/>
          </p:nvSpPr>
          <p:spPr>
            <a:xfrm>
              <a:off x="3097108" y="2348938"/>
              <a:ext cx="249600" cy="3333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62"/>
          <p:cNvGrpSpPr/>
          <p:nvPr/>
        </p:nvGrpSpPr>
        <p:grpSpPr>
          <a:xfrm>
            <a:off x="7026501" y="2476041"/>
            <a:ext cx="1763696" cy="535474"/>
            <a:chOff x="-936300" y="1261574"/>
            <a:chExt cx="2709211" cy="945900"/>
          </a:xfrm>
        </p:grpSpPr>
        <p:sp>
          <p:nvSpPr>
            <p:cNvPr id="576" name="Google Shape;576;p62"/>
            <p:cNvSpPr/>
            <p:nvPr/>
          </p:nvSpPr>
          <p:spPr>
            <a:xfrm>
              <a:off x="-2189" y="1261574"/>
              <a:ext cx="1775100" cy="9459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Kaohsiung Capacity Center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62"/>
            <p:cNvSpPr/>
            <p:nvPr/>
          </p:nvSpPr>
          <p:spPr>
            <a:xfrm rot="-5400000">
              <a:off x="-574950" y="1517624"/>
              <a:ext cx="328500" cy="10512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62"/>
          <p:cNvGrpSpPr/>
          <p:nvPr/>
        </p:nvGrpSpPr>
        <p:grpSpPr>
          <a:xfrm>
            <a:off x="7184675" y="3248024"/>
            <a:ext cx="1298801" cy="535464"/>
            <a:chOff x="-936272" y="1465993"/>
            <a:chExt cx="2709222" cy="817503"/>
          </a:xfrm>
        </p:grpSpPr>
        <p:sp>
          <p:nvSpPr>
            <p:cNvPr id="579" name="Google Shape;579;p62"/>
            <p:cNvSpPr/>
            <p:nvPr/>
          </p:nvSpPr>
          <p:spPr>
            <a:xfrm>
              <a:off x="-427250" y="1465996"/>
              <a:ext cx="2200200" cy="8175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South East Asia Secretariat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Manila, Philippines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62"/>
            <p:cNvSpPr/>
            <p:nvPr/>
          </p:nvSpPr>
          <p:spPr>
            <a:xfrm flipH="1" rot="-5400000">
              <a:off x="-748922" y="1278643"/>
              <a:ext cx="218400" cy="5931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62"/>
          <p:cNvGrpSpPr/>
          <p:nvPr/>
        </p:nvGrpSpPr>
        <p:grpSpPr>
          <a:xfrm>
            <a:off x="5743799" y="3542698"/>
            <a:ext cx="1071982" cy="929743"/>
            <a:chOff x="1138731" y="800174"/>
            <a:chExt cx="1387500" cy="1240650"/>
          </a:xfrm>
        </p:grpSpPr>
        <p:sp>
          <p:nvSpPr>
            <p:cNvPr id="582" name="Google Shape;582;p62"/>
            <p:cNvSpPr/>
            <p:nvPr/>
          </p:nvSpPr>
          <p:spPr>
            <a:xfrm>
              <a:off x="1138731" y="1319024"/>
              <a:ext cx="1387500" cy="721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Indonesia Project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Jakarta, Indonesia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62"/>
            <p:cNvSpPr/>
            <p:nvPr/>
          </p:nvSpPr>
          <p:spPr>
            <a:xfrm flipH="1">
              <a:off x="2309558" y="800174"/>
              <a:ext cx="216600" cy="533100"/>
            </a:xfrm>
            <a:prstGeom prst="triangle">
              <a:avLst>
                <a:gd fmla="val 6401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4" name="Google Shape;584;p62"/>
          <p:cNvSpPr txBox="1"/>
          <p:nvPr/>
        </p:nvSpPr>
        <p:spPr>
          <a:xfrm>
            <a:off x="420150" y="4159924"/>
            <a:ext cx="1628700" cy="7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Project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Country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Secretariat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636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5" name="Google Shape;585;p62"/>
          <p:cNvSpPr txBox="1"/>
          <p:nvPr>
            <p:ph idx="1" type="subTitle"/>
          </p:nvPr>
        </p:nvSpPr>
        <p:spPr>
          <a:xfrm>
            <a:off x="531774" y="771313"/>
            <a:ext cx="4746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6" name="Google Shape;586;p62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87" name="Google Shape;587;p62"/>
          <p:cNvSpPr/>
          <p:nvPr/>
        </p:nvSpPr>
        <p:spPr>
          <a:xfrm>
            <a:off x="2364649" y="2863950"/>
            <a:ext cx="1071900" cy="3936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Colombia Office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Medellín, Colombia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8" name="Google Shape;588;p62"/>
          <p:cNvPicPr preferRelativeResize="0"/>
          <p:nvPr/>
        </p:nvPicPr>
        <p:blipFill rotWithShape="1">
          <a:blip r:embed="rId4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62"/>
          <p:cNvSpPr/>
          <p:nvPr/>
        </p:nvSpPr>
        <p:spPr>
          <a:xfrm flipH="1" rot="10800000">
            <a:off x="2364648" y="3248025"/>
            <a:ext cx="157500" cy="225900"/>
          </a:xfrm>
          <a:prstGeom prst="triangle">
            <a:avLst>
              <a:gd fmla="val 0" name="adj"/>
            </a:avLst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62"/>
          <p:cNvSpPr/>
          <p:nvPr/>
        </p:nvSpPr>
        <p:spPr>
          <a:xfrm flipH="1" rot="10800000">
            <a:off x="2440873" y="3984425"/>
            <a:ext cx="157500" cy="225900"/>
          </a:xfrm>
          <a:prstGeom prst="triangle">
            <a:avLst>
              <a:gd fmla="val 100000" name="adj"/>
            </a:avLst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62"/>
          <p:cNvSpPr/>
          <p:nvPr/>
        </p:nvSpPr>
        <p:spPr>
          <a:xfrm>
            <a:off x="1477925" y="3620125"/>
            <a:ext cx="1120500" cy="3936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Argentina Office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Rosário, Argentina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62"/>
          <p:cNvGrpSpPr/>
          <p:nvPr/>
        </p:nvGrpSpPr>
        <p:grpSpPr>
          <a:xfrm>
            <a:off x="2840908" y="4074175"/>
            <a:ext cx="1025302" cy="711625"/>
            <a:chOff x="3431008" y="2410975"/>
            <a:chExt cx="1025405" cy="711625"/>
          </a:xfrm>
        </p:grpSpPr>
        <p:sp>
          <p:nvSpPr>
            <p:cNvPr id="593" name="Google Shape;593;p62"/>
            <p:cNvSpPr/>
            <p:nvPr/>
          </p:nvSpPr>
          <p:spPr>
            <a:xfrm>
              <a:off x="3431013" y="2636900"/>
              <a:ext cx="1025400" cy="485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lang="pt-BR" sz="900">
                  <a:solidFill>
                    <a:schemeClr val="lt1"/>
                  </a:solidFill>
                </a:rPr>
                <a:t>Brasil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pt-BR" sz="800">
                  <a:solidFill>
                    <a:schemeClr val="lt1"/>
                  </a:solidFill>
                </a:rPr>
                <a:t>São Paulo, Brasil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62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458">
          <p15:clr>
            <a:srgbClr val="FA7B17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3"/>
          <p:cNvSpPr txBox="1"/>
          <p:nvPr>
            <p:ph type="title"/>
          </p:nvPr>
        </p:nvSpPr>
        <p:spPr>
          <a:xfrm>
            <a:off x="531774" y="368849"/>
            <a:ext cx="6249900" cy="4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97" name="Google Shape;597;p63"/>
          <p:cNvSpPr txBox="1"/>
          <p:nvPr>
            <p:ph idx="1" type="subTitle"/>
          </p:nvPr>
        </p:nvSpPr>
        <p:spPr>
          <a:xfrm>
            <a:off x="1159850" y="11496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8" name="Google Shape;598;p63"/>
          <p:cNvSpPr txBox="1"/>
          <p:nvPr>
            <p:ph idx="2" type="subTitle"/>
          </p:nvPr>
        </p:nvSpPr>
        <p:spPr>
          <a:xfrm>
            <a:off x="4729175" y="11496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9" name="Google Shape;599;p63"/>
          <p:cNvSpPr txBox="1"/>
          <p:nvPr>
            <p:ph idx="3" type="subTitle"/>
          </p:nvPr>
        </p:nvSpPr>
        <p:spPr>
          <a:xfrm>
            <a:off x="1159850" y="193040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0" name="Google Shape;600;p63"/>
          <p:cNvSpPr txBox="1"/>
          <p:nvPr>
            <p:ph idx="4" type="subTitle"/>
          </p:nvPr>
        </p:nvSpPr>
        <p:spPr>
          <a:xfrm>
            <a:off x="4729175" y="193040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1" name="Google Shape;601;p63"/>
          <p:cNvSpPr txBox="1"/>
          <p:nvPr>
            <p:ph idx="5" type="subTitle"/>
          </p:nvPr>
        </p:nvSpPr>
        <p:spPr>
          <a:xfrm>
            <a:off x="1159850" y="27407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2" name="Google Shape;602;p63"/>
          <p:cNvSpPr txBox="1"/>
          <p:nvPr>
            <p:ph idx="6" type="subTitle"/>
          </p:nvPr>
        </p:nvSpPr>
        <p:spPr>
          <a:xfrm>
            <a:off x="4729175" y="27407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3" name="Google Shape;603;p63"/>
          <p:cNvSpPr txBox="1"/>
          <p:nvPr>
            <p:ph idx="7" type="subTitle"/>
          </p:nvPr>
        </p:nvSpPr>
        <p:spPr>
          <a:xfrm>
            <a:off x="1159850" y="355105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4" name="Google Shape;604;p63"/>
          <p:cNvSpPr txBox="1"/>
          <p:nvPr>
            <p:ph idx="8" type="subTitle"/>
          </p:nvPr>
        </p:nvSpPr>
        <p:spPr>
          <a:xfrm>
            <a:off x="4729175" y="355105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05" name="Google Shape;605;p63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63"/>
          <p:cNvSpPr txBox="1"/>
          <p:nvPr>
            <p:ph idx="9" type="body"/>
          </p:nvPr>
        </p:nvSpPr>
        <p:spPr>
          <a:xfrm>
            <a:off x="775375" y="10940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7" name="Google Shape;607;p63"/>
          <p:cNvSpPr txBox="1"/>
          <p:nvPr>
            <p:ph idx="13" type="body"/>
          </p:nvPr>
        </p:nvSpPr>
        <p:spPr>
          <a:xfrm>
            <a:off x="775375" y="18814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8" name="Google Shape;608;p63"/>
          <p:cNvSpPr txBox="1"/>
          <p:nvPr>
            <p:ph idx="14" type="body"/>
          </p:nvPr>
        </p:nvSpPr>
        <p:spPr>
          <a:xfrm>
            <a:off x="775375" y="2685759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9" name="Google Shape;609;p63"/>
          <p:cNvSpPr txBox="1"/>
          <p:nvPr>
            <p:ph idx="15" type="body"/>
          </p:nvPr>
        </p:nvSpPr>
        <p:spPr>
          <a:xfrm>
            <a:off x="775375" y="3490092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0" name="Google Shape;610;p63"/>
          <p:cNvSpPr txBox="1"/>
          <p:nvPr>
            <p:ph idx="16" type="body"/>
          </p:nvPr>
        </p:nvSpPr>
        <p:spPr>
          <a:xfrm>
            <a:off x="4297508" y="10940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1" name="Google Shape;611;p63"/>
          <p:cNvSpPr txBox="1"/>
          <p:nvPr>
            <p:ph idx="17" type="body"/>
          </p:nvPr>
        </p:nvSpPr>
        <p:spPr>
          <a:xfrm>
            <a:off x="4297508" y="18814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2" name="Google Shape;612;p63"/>
          <p:cNvSpPr txBox="1"/>
          <p:nvPr>
            <p:ph idx="18" type="body"/>
          </p:nvPr>
        </p:nvSpPr>
        <p:spPr>
          <a:xfrm>
            <a:off x="4297508" y="2685759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3" name="Google Shape;613;p63"/>
          <p:cNvSpPr txBox="1"/>
          <p:nvPr>
            <p:ph idx="19" type="body"/>
          </p:nvPr>
        </p:nvSpPr>
        <p:spPr>
          <a:xfrm>
            <a:off x="4297508" y="3490092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381">
          <p15:clr>
            <a:srgbClr val="FA7B17"/>
          </p15:clr>
        </p15:guide>
        <p15:guide id="2" orient="horz" pos="1871">
          <p15:clr>
            <a:srgbClr val="FA7B17"/>
          </p15:clr>
        </p15:guide>
        <p15:guide id="3" orient="horz" pos="1369">
          <p15:clr>
            <a:srgbClr val="FA7B17"/>
          </p15:clr>
        </p15:guide>
        <p15:guide id="4" orient="horz" pos="867">
          <p15:clr>
            <a:srgbClr val="FA7B17"/>
          </p15:clr>
        </p15:guide>
        <p15:guide id="5" pos="397">
          <p15:clr>
            <a:srgbClr val="FA7B17"/>
          </p15:clr>
        </p15:guide>
        <p15:guide id="6" orient="horz" pos="397">
          <p15:clr>
            <a:srgbClr val="FA7B17"/>
          </p15:clr>
        </p15:guide>
        <p15:guide id="7" pos="794">
          <p15:clr>
            <a:srgbClr val="FA7B17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4"/>
          <p:cNvSpPr txBox="1"/>
          <p:nvPr>
            <p:ph type="title"/>
          </p:nvPr>
        </p:nvSpPr>
        <p:spPr>
          <a:xfrm>
            <a:off x="532800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16" name="Google Shape;616;p64"/>
          <p:cNvSpPr txBox="1"/>
          <p:nvPr>
            <p:ph idx="1" type="body"/>
          </p:nvPr>
        </p:nvSpPr>
        <p:spPr>
          <a:xfrm>
            <a:off x="792425" y="118532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17" name="Google Shape;617;p64"/>
          <p:cNvSpPr txBox="1"/>
          <p:nvPr>
            <p:ph idx="2" type="body"/>
          </p:nvPr>
        </p:nvSpPr>
        <p:spPr>
          <a:xfrm>
            <a:off x="792425" y="231037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618" name="Google Shape;618;p64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74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5"/>
          <p:cNvSpPr txBox="1"/>
          <p:nvPr>
            <p:ph idx="1" type="subTitle"/>
          </p:nvPr>
        </p:nvSpPr>
        <p:spPr>
          <a:xfrm>
            <a:off x="31325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1" name="Google Shape;621;p65"/>
          <p:cNvSpPr txBox="1"/>
          <p:nvPr>
            <p:ph idx="2" type="subTitle"/>
          </p:nvPr>
        </p:nvSpPr>
        <p:spPr>
          <a:xfrm>
            <a:off x="207345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2" name="Google Shape;622;p65"/>
          <p:cNvSpPr txBox="1"/>
          <p:nvPr>
            <p:ph idx="3" type="subTitle"/>
          </p:nvPr>
        </p:nvSpPr>
        <p:spPr>
          <a:xfrm>
            <a:off x="3833638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3" name="Google Shape;623;p65"/>
          <p:cNvSpPr txBox="1"/>
          <p:nvPr>
            <p:ph idx="4" type="subTitle"/>
          </p:nvPr>
        </p:nvSpPr>
        <p:spPr>
          <a:xfrm>
            <a:off x="5593838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4" name="Google Shape;624;p65"/>
          <p:cNvSpPr txBox="1"/>
          <p:nvPr>
            <p:ph idx="5" type="subTitle"/>
          </p:nvPr>
        </p:nvSpPr>
        <p:spPr>
          <a:xfrm>
            <a:off x="735660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5" name="Google Shape;625;p65"/>
          <p:cNvSpPr txBox="1"/>
          <p:nvPr>
            <p:ph idx="6" type="body"/>
          </p:nvPr>
        </p:nvSpPr>
        <p:spPr>
          <a:xfrm>
            <a:off x="313250" y="3595325"/>
            <a:ext cx="8553000" cy="11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14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26" name="Google Shape;626;p65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627" name="Google Shape;627;p65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865" y="1314453"/>
            <a:ext cx="1086275" cy="10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4113" y="1301049"/>
            <a:ext cx="1086275" cy="108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6263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9275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42275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701">
          <p15:clr>
            <a:srgbClr val="FA7B17"/>
          </p15:clr>
        </p15:guide>
        <p15:guide id="2" orient="horz" pos="2403">
          <p15:clr>
            <a:srgbClr val="FA7B17"/>
          </p15:clr>
        </p15:guide>
        <p15:guide id="3" pos="283">
          <p15:clr>
            <a:srgbClr val="FA7B17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6"/>
          <p:cNvSpPr txBox="1"/>
          <p:nvPr>
            <p:ph type="title"/>
          </p:nvPr>
        </p:nvSpPr>
        <p:spPr>
          <a:xfrm>
            <a:off x="532800" y="367200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5" name="Google Shape;635;p66"/>
          <p:cNvSpPr txBox="1"/>
          <p:nvPr>
            <p:ph idx="1" type="subTitle"/>
          </p:nvPr>
        </p:nvSpPr>
        <p:spPr>
          <a:xfrm>
            <a:off x="516950" y="1714225"/>
            <a:ext cx="545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36" name="Google Shape;636;p66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bg>
      <p:bgPr>
        <a:solidFill>
          <a:schemeClr val="lt2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7"/>
          <p:cNvSpPr txBox="1"/>
          <p:nvPr>
            <p:ph type="title"/>
          </p:nvPr>
        </p:nvSpPr>
        <p:spPr>
          <a:xfrm>
            <a:off x="532800" y="367200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9" name="Google Shape;639;p67"/>
          <p:cNvSpPr txBox="1"/>
          <p:nvPr>
            <p:ph idx="1" type="subTitle"/>
          </p:nvPr>
        </p:nvSpPr>
        <p:spPr>
          <a:xfrm>
            <a:off x="516950" y="1714225"/>
            <a:ext cx="545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0" name="Google Shape;640;p67"/>
          <p:cNvSpPr/>
          <p:nvPr/>
        </p:nvSpPr>
        <p:spPr>
          <a:xfrm>
            <a:off x="256026" y="-7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7"/>
          <p:cNvSpPr/>
          <p:nvPr/>
        </p:nvSpPr>
        <p:spPr>
          <a:xfrm>
            <a:off x="693919" y="-10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7"/>
          <p:cNvSpPr/>
          <p:nvPr/>
        </p:nvSpPr>
        <p:spPr>
          <a:xfrm>
            <a:off x="7643672" y="3828703"/>
            <a:ext cx="623700" cy="623700"/>
          </a:xfrm>
          <a:prstGeom prst="ellipse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7"/>
          <p:cNvSpPr/>
          <p:nvPr/>
        </p:nvSpPr>
        <p:spPr>
          <a:xfrm flipH="1">
            <a:off x="6081916" y="4230249"/>
            <a:ext cx="3120286" cy="951525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7"/>
          <p:cNvSpPr/>
          <p:nvPr/>
        </p:nvSpPr>
        <p:spPr>
          <a:xfrm rot="5400000">
            <a:off x="28" y="4194247"/>
            <a:ext cx="949222" cy="94927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7"/>
          <p:cNvSpPr/>
          <p:nvPr/>
        </p:nvSpPr>
        <p:spPr>
          <a:xfrm rot="5400000">
            <a:off x="5594191" y="3314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7"/>
          <p:cNvSpPr/>
          <p:nvPr/>
        </p:nvSpPr>
        <p:spPr>
          <a:xfrm rot="5400000">
            <a:off x="5531390" y="2671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p67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 1">
  <p:cSld name="MAIN_POINT_1_1">
    <p:bg>
      <p:bgPr>
        <a:solidFill>
          <a:schemeClr val="lt2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9" name="Google Shape;649;p68"/>
          <p:cNvCxnSpPr/>
          <p:nvPr/>
        </p:nvCxnSpPr>
        <p:spPr>
          <a:xfrm>
            <a:off x="10815300" y="1753325"/>
            <a:ext cx="0" cy="2837400"/>
          </a:xfrm>
          <a:prstGeom prst="straightConnector1">
            <a:avLst/>
          </a:prstGeom>
          <a:noFill/>
          <a:ln cap="flat" cmpd="sng" w="9525">
            <a:solidFill>
              <a:srgbClr val="83E3D9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50" name="Google Shape;650;p68"/>
          <p:cNvSpPr/>
          <p:nvPr/>
        </p:nvSpPr>
        <p:spPr>
          <a:xfrm flipH="1" rot="5400000">
            <a:off x="5632589" y="3569633"/>
            <a:ext cx="438661" cy="875116"/>
          </a:xfrm>
          <a:custGeom>
            <a:rect b="b" l="l" r="r" t="t"/>
            <a:pathLst>
              <a:path extrusionOk="0" h="14965" w="7502">
                <a:moveTo>
                  <a:pt x="0" y="0"/>
                </a:moveTo>
                <a:lnTo>
                  <a:pt x="0" y="14964"/>
                </a:lnTo>
                <a:cubicBezTo>
                  <a:pt x="4141" y="14964"/>
                  <a:pt x="7502" y="11625"/>
                  <a:pt x="7502" y="7484"/>
                </a:cubicBezTo>
                <a:cubicBezTo>
                  <a:pt x="7502" y="3339"/>
                  <a:pt x="4141" y="0"/>
                  <a:pt x="0" y="0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8"/>
          <p:cNvSpPr/>
          <p:nvPr/>
        </p:nvSpPr>
        <p:spPr>
          <a:xfrm flipH="1" rot="5400000">
            <a:off x="5579839" y="3953521"/>
            <a:ext cx="544204" cy="545244"/>
          </a:xfrm>
          <a:custGeom>
            <a:rect b="b" l="l" r="r" t="t"/>
            <a:pathLst>
              <a:path extrusionOk="0" h="9324" w="9307">
                <a:moveTo>
                  <a:pt x="4647" y="1"/>
                </a:moveTo>
                <a:cubicBezTo>
                  <a:pt x="2076" y="1"/>
                  <a:pt x="1" y="2093"/>
                  <a:pt x="1" y="4664"/>
                </a:cubicBezTo>
                <a:cubicBezTo>
                  <a:pt x="1" y="7236"/>
                  <a:pt x="2076" y="9324"/>
                  <a:pt x="4647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47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8"/>
          <p:cNvSpPr/>
          <p:nvPr/>
        </p:nvSpPr>
        <p:spPr>
          <a:xfrm flipH="1" rot="5400000">
            <a:off x="5633086" y="4069647"/>
            <a:ext cx="437667" cy="875116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8"/>
          <p:cNvSpPr/>
          <p:nvPr/>
        </p:nvSpPr>
        <p:spPr>
          <a:xfrm flipH="1" rot="5400000">
            <a:off x="5579839" y="4454032"/>
            <a:ext cx="544204" cy="545244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8"/>
          <p:cNvSpPr/>
          <p:nvPr/>
        </p:nvSpPr>
        <p:spPr>
          <a:xfrm>
            <a:off x="-46162" y="41315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8"/>
          <p:cNvSpPr/>
          <p:nvPr/>
        </p:nvSpPr>
        <p:spPr>
          <a:xfrm>
            <a:off x="8004630" y="4095296"/>
            <a:ext cx="1139366" cy="1048204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Google Shape;656;p68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9"/>
          <p:cNvSpPr txBox="1"/>
          <p:nvPr>
            <p:ph idx="1" type="body"/>
          </p:nvPr>
        </p:nvSpPr>
        <p:spPr>
          <a:xfrm>
            <a:off x="516975" y="1988800"/>
            <a:ext cx="33687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59" name="Google Shape;659;p69"/>
          <p:cNvSpPr txBox="1"/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0" name="Google Shape;660;p69"/>
          <p:cNvSpPr txBox="1"/>
          <p:nvPr>
            <p:ph idx="2" type="body"/>
          </p:nvPr>
        </p:nvSpPr>
        <p:spPr>
          <a:xfrm>
            <a:off x="531775" y="880913"/>
            <a:ext cx="6130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661" name="Google Shape;661;p69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69"/>
          <p:cNvSpPr/>
          <p:nvPr/>
        </p:nvSpPr>
        <p:spPr>
          <a:xfrm rot="-5400000">
            <a:off x="7073197" y="4368772"/>
            <a:ext cx="517375" cy="1032061"/>
          </a:xfrm>
          <a:custGeom>
            <a:rect b="b" l="l" r="r" t="t"/>
            <a:pathLst>
              <a:path extrusionOk="0" h="14965" w="7502">
                <a:moveTo>
                  <a:pt x="0" y="0"/>
                </a:moveTo>
                <a:lnTo>
                  <a:pt x="0" y="14964"/>
                </a:lnTo>
                <a:cubicBezTo>
                  <a:pt x="4141" y="14964"/>
                  <a:pt x="7502" y="11625"/>
                  <a:pt x="7502" y="7484"/>
                </a:cubicBezTo>
                <a:cubicBezTo>
                  <a:pt x="7502" y="3339"/>
                  <a:pt x="4141" y="0"/>
                  <a:pt x="0" y="0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9"/>
          <p:cNvSpPr/>
          <p:nvPr/>
        </p:nvSpPr>
        <p:spPr>
          <a:xfrm rot="5400000">
            <a:off x="8369866" y="43693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9"/>
          <p:cNvSpPr/>
          <p:nvPr/>
        </p:nvSpPr>
        <p:spPr>
          <a:xfrm rot="5400000">
            <a:off x="8307065" y="43050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253">
          <p15:clr>
            <a:srgbClr val="FA7B17"/>
          </p15:clr>
        </p15:guide>
        <p15:guide id="2" pos="397">
          <p15:clr>
            <a:srgbClr val="FA7B17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70"/>
          <p:cNvPicPr preferRelativeResize="0"/>
          <p:nvPr/>
        </p:nvPicPr>
        <p:blipFill rotWithShape="1">
          <a:blip r:embed="rId2">
            <a:alphaModFix/>
          </a:blip>
          <a:srcRect b="0" l="18441" r="18447" t="0"/>
          <a:stretch/>
        </p:blipFill>
        <p:spPr>
          <a:xfrm>
            <a:off x="4283950" y="-30500"/>
            <a:ext cx="4936250" cy="520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70"/>
          <p:cNvPicPr preferRelativeResize="0"/>
          <p:nvPr/>
        </p:nvPicPr>
        <p:blipFill rotWithShape="1">
          <a:blip r:embed="rId3">
            <a:alphaModFix/>
          </a:blip>
          <a:srcRect b="0" l="0" r="25272" t="0"/>
          <a:stretch/>
        </p:blipFill>
        <p:spPr>
          <a:xfrm>
            <a:off x="5996122" y="3016800"/>
            <a:ext cx="3224075" cy="2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70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69" name="Google Shape;669;p70"/>
          <p:cNvPicPr preferRelativeResize="0"/>
          <p:nvPr/>
        </p:nvPicPr>
        <p:blipFill rotWithShape="1">
          <a:blip r:embed="rId4">
            <a:alphaModFix/>
          </a:blip>
          <a:srcRect b="1690" l="0" r="0" t="1690"/>
          <a:stretch/>
        </p:blipFill>
        <p:spPr>
          <a:xfrm>
            <a:off x="0" y="0"/>
            <a:ext cx="1654476" cy="12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 1">
  <p:cSld name="TITLE_1_1_1_1"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71"/>
          <p:cNvPicPr preferRelativeResize="0"/>
          <p:nvPr/>
        </p:nvPicPr>
        <p:blipFill rotWithShape="1">
          <a:blip r:embed="rId2">
            <a:alphaModFix/>
          </a:blip>
          <a:srcRect b="0" l="18554" r="18548" t="0"/>
          <a:stretch/>
        </p:blipFill>
        <p:spPr>
          <a:xfrm>
            <a:off x="4283950" y="-30500"/>
            <a:ext cx="4936244" cy="520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1"/>
          <p:cNvPicPr preferRelativeResize="0"/>
          <p:nvPr/>
        </p:nvPicPr>
        <p:blipFill rotWithShape="1">
          <a:blip r:embed="rId3">
            <a:alphaModFix/>
          </a:blip>
          <a:srcRect b="0" l="0" r="25272" t="0"/>
          <a:stretch/>
        </p:blipFill>
        <p:spPr>
          <a:xfrm>
            <a:off x="5996122" y="3016800"/>
            <a:ext cx="3224075" cy="2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71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4" name="Google Shape;674;p71"/>
          <p:cNvPicPr preferRelativeResize="0"/>
          <p:nvPr/>
        </p:nvPicPr>
        <p:blipFill rotWithShape="1">
          <a:blip r:embed="rId4">
            <a:alphaModFix/>
          </a:blip>
          <a:srcRect b="1690" l="0" r="0" t="1690"/>
          <a:stretch/>
        </p:blipFill>
        <p:spPr>
          <a:xfrm>
            <a:off x="0" y="0"/>
            <a:ext cx="1654476" cy="12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2"/>
          <p:cNvSpPr txBox="1"/>
          <p:nvPr>
            <p:ph idx="1" type="body"/>
          </p:nvPr>
        </p:nvSpPr>
        <p:spPr>
          <a:xfrm>
            <a:off x="45155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77" name="Google Shape;677;p72"/>
          <p:cNvSpPr txBox="1"/>
          <p:nvPr>
            <p:ph idx="2" type="body"/>
          </p:nvPr>
        </p:nvSpPr>
        <p:spPr>
          <a:xfrm>
            <a:off x="265415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78" name="Google Shape;678;p72"/>
          <p:cNvSpPr txBox="1"/>
          <p:nvPr>
            <p:ph idx="3" type="body"/>
          </p:nvPr>
        </p:nvSpPr>
        <p:spPr>
          <a:xfrm>
            <a:off x="4807225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79" name="Google Shape;679;p72"/>
          <p:cNvSpPr txBox="1"/>
          <p:nvPr>
            <p:ph idx="4" type="body"/>
          </p:nvPr>
        </p:nvSpPr>
        <p:spPr>
          <a:xfrm>
            <a:off x="696030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80" name="Google Shape;680;p72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681" name="Google Shape;681;p72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1_Custom Layout 1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73"/>
          <p:cNvPicPr preferRelativeResize="0"/>
          <p:nvPr/>
        </p:nvPicPr>
        <p:blipFill rotWithShape="1">
          <a:blip r:embed="rId2">
            <a:alphaModFix/>
          </a:blip>
          <a:srcRect b="0" l="0" r="25484" t="0"/>
          <a:stretch/>
        </p:blipFill>
        <p:spPr>
          <a:xfrm>
            <a:off x="6271925" y="3216375"/>
            <a:ext cx="2872076" cy="19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73"/>
          <p:cNvSpPr txBox="1"/>
          <p:nvPr>
            <p:ph idx="1" type="body"/>
          </p:nvPr>
        </p:nvSpPr>
        <p:spPr>
          <a:xfrm>
            <a:off x="516975" y="1988800"/>
            <a:ext cx="33687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85" name="Google Shape;685;p73"/>
          <p:cNvSpPr txBox="1"/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6" name="Google Shape;686;p73"/>
          <p:cNvSpPr txBox="1"/>
          <p:nvPr>
            <p:ph idx="2" type="body"/>
          </p:nvPr>
        </p:nvSpPr>
        <p:spPr>
          <a:xfrm>
            <a:off x="531775" y="880913"/>
            <a:ext cx="6130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687" name="Google Shape;687;p73"/>
          <p:cNvPicPr preferRelativeResize="0"/>
          <p:nvPr/>
        </p:nvPicPr>
        <p:blipFill rotWithShape="1">
          <a:blip r:embed="rId3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253">
          <p15:clr>
            <a:srgbClr val="FA7B17"/>
          </p15:clr>
        </p15:guide>
        <p15:guide id="2" pos="397">
          <p15:clr>
            <a:srgbClr val="FA7B17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75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1" name="Google Shape;691;p75"/>
          <p:cNvSpPr txBox="1"/>
          <p:nvPr/>
        </p:nvSpPr>
        <p:spPr>
          <a:xfrm>
            <a:off x="191050" y="4806250"/>
            <a:ext cx="69951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Créditos: Prefeitura de São Paulo</a:t>
            </a:r>
            <a:endParaRPr b="0" i="0" sz="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2" name="Google Shape;692;p75"/>
          <p:cNvSpPr/>
          <p:nvPr/>
        </p:nvSpPr>
        <p:spPr>
          <a:xfrm>
            <a:off x="7921839" y="3921297"/>
            <a:ext cx="1222153" cy="1222209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AFD7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75"/>
          <p:cNvSpPr/>
          <p:nvPr/>
        </p:nvSpPr>
        <p:spPr>
          <a:xfrm>
            <a:off x="-52750" y="41523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75"/>
          <p:cNvSpPr/>
          <p:nvPr/>
        </p:nvSpPr>
        <p:spPr>
          <a:xfrm rot="-5400000">
            <a:off x="-72129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75"/>
          <p:cNvSpPr/>
          <p:nvPr/>
        </p:nvSpPr>
        <p:spPr>
          <a:xfrm rot="-5400000">
            <a:off x="265337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88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75"/>
          <p:cNvSpPr/>
          <p:nvPr/>
        </p:nvSpPr>
        <p:spPr>
          <a:xfrm rot="-5400000">
            <a:off x="940268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AFD7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75"/>
          <p:cNvSpPr/>
          <p:nvPr/>
        </p:nvSpPr>
        <p:spPr>
          <a:xfrm rot="-5400000">
            <a:off x="1277734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88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75"/>
          <p:cNvSpPr/>
          <p:nvPr/>
        </p:nvSpPr>
        <p:spPr>
          <a:xfrm>
            <a:off x="2241821" y="445703"/>
            <a:ext cx="696900" cy="696900"/>
          </a:xfrm>
          <a:prstGeom prst="ellipse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p75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451077" y="1115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6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2" name="Google Shape;702;p76"/>
          <p:cNvSpPr/>
          <p:nvPr/>
        </p:nvSpPr>
        <p:spPr>
          <a:xfrm rot="5400000">
            <a:off x="7922811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76"/>
          <p:cNvSpPr/>
          <p:nvPr/>
        </p:nvSpPr>
        <p:spPr>
          <a:xfrm rot="5400000">
            <a:off x="7603940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76"/>
          <p:cNvSpPr/>
          <p:nvPr/>
        </p:nvSpPr>
        <p:spPr>
          <a:xfrm rot="5400000">
            <a:off x="6966197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76"/>
          <p:cNvSpPr/>
          <p:nvPr/>
        </p:nvSpPr>
        <p:spPr>
          <a:xfrm rot="5400000">
            <a:off x="6647326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76"/>
          <p:cNvSpPr/>
          <p:nvPr/>
        </p:nvSpPr>
        <p:spPr>
          <a:xfrm rot="10800000">
            <a:off x="6170931" y="590193"/>
            <a:ext cx="658500" cy="658500"/>
          </a:xfrm>
          <a:prstGeom prst="ellipse">
            <a:avLst/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76"/>
          <p:cNvSpPr/>
          <p:nvPr/>
        </p:nvSpPr>
        <p:spPr>
          <a:xfrm flipH="1" rot="-5400000">
            <a:off x="8194753" y="4194247"/>
            <a:ext cx="949222" cy="94927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76"/>
          <p:cNvSpPr/>
          <p:nvPr/>
        </p:nvSpPr>
        <p:spPr>
          <a:xfrm rot="10800000">
            <a:off x="-23275" y="3069315"/>
            <a:ext cx="1287126" cy="2074174"/>
          </a:xfrm>
          <a:custGeom>
            <a:rect b="b" l="l" r="r" t="t"/>
            <a:pathLst>
              <a:path extrusionOk="0" h="5537" w="3436">
                <a:moveTo>
                  <a:pt x="944" y="1"/>
                </a:moveTo>
                <a:cubicBezTo>
                  <a:pt x="1" y="2073"/>
                  <a:pt x="2459" y="4623"/>
                  <a:pt x="3435" y="5537"/>
                </a:cubicBezTo>
                <a:lnTo>
                  <a:pt x="3435" y="1"/>
                </a:ln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6"/>
          <p:cNvSpPr/>
          <p:nvPr/>
        </p:nvSpPr>
        <p:spPr>
          <a:xfrm rot="10800000">
            <a:off x="-23285" y="3765198"/>
            <a:ext cx="707030" cy="1378304"/>
          </a:xfrm>
          <a:custGeom>
            <a:rect b="b" l="l" r="r" t="t"/>
            <a:pathLst>
              <a:path extrusionOk="0" h="4316" w="2214">
                <a:moveTo>
                  <a:pt x="958" y="1"/>
                </a:moveTo>
                <a:cubicBezTo>
                  <a:pt x="0" y="1393"/>
                  <a:pt x="899" y="2986"/>
                  <a:pt x="2213" y="4315"/>
                </a:cubicBezTo>
                <a:lnTo>
                  <a:pt x="2213" y="1"/>
                </a:ln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0" name="Google Shape;710;p76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131152" y="860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">
  <p:cSld name="TITLE_1_1_1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77"/>
          <p:cNvSpPr/>
          <p:nvPr/>
        </p:nvSpPr>
        <p:spPr>
          <a:xfrm rot="10800000">
            <a:off x="-5" y="1121249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7"/>
          <p:cNvSpPr/>
          <p:nvPr/>
        </p:nvSpPr>
        <p:spPr>
          <a:xfrm rot="10800000">
            <a:off x="-5" y="783783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77"/>
          <p:cNvSpPr/>
          <p:nvPr/>
        </p:nvSpPr>
        <p:spPr>
          <a:xfrm rot="-5400000">
            <a:off x="229954" y="-1"/>
            <a:ext cx="696900" cy="696900"/>
          </a:xfrm>
          <a:prstGeom prst="ellipse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77"/>
          <p:cNvSpPr/>
          <p:nvPr/>
        </p:nvSpPr>
        <p:spPr>
          <a:xfrm flipH="1">
            <a:off x="5690250" y="41523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7"/>
          <p:cNvSpPr/>
          <p:nvPr/>
        </p:nvSpPr>
        <p:spPr>
          <a:xfrm rot="5400000">
            <a:off x="7647406" y="2052854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7"/>
          <p:cNvSpPr/>
          <p:nvPr/>
        </p:nvSpPr>
        <p:spPr>
          <a:xfrm rot="5400000">
            <a:off x="8304284" y="2271828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7"/>
          <p:cNvSpPr/>
          <p:nvPr/>
        </p:nvSpPr>
        <p:spPr>
          <a:xfrm>
            <a:off x="0" y="4452300"/>
            <a:ext cx="691200" cy="691200"/>
          </a:xfrm>
          <a:prstGeom prst="rect">
            <a:avLst/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7"/>
          <p:cNvSpPr/>
          <p:nvPr/>
        </p:nvSpPr>
        <p:spPr>
          <a:xfrm>
            <a:off x="5806250" y="92575"/>
            <a:ext cx="713400" cy="713400"/>
          </a:xfrm>
          <a:prstGeom prst="donut">
            <a:avLst>
              <a:gd fmla="val 25000" name="adj"/>
            </a:avLst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7"/>
          <p:cNvSpPr/>
          <p:nvPr/>
        </p:nvSpPr>
        <p:spPr>
          <a:xfrm rot="5400000">
            <a:off x="1758616" y="43693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7"/>
          <p:cNvSpPr/>
          <p:nvPr/>
        </p:nvSpPr>
        <p:spPr>
          <a:xfrm rot="5400000">
            <a:off x="1695815" y="43050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p77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451077" y="1115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2218" y="1120436"/>
            <a:ext cx="2901078" cy="36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0200" y="1188700"/>
            <a:ext cx="4179700" cy="341477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78"/>
          <p:cNvSpPr/>
          <p:nvPr/>
        </p:nvSpPr>
        <p:spPr>
          <a:xfrm>
            <a:off x="223250" y="4472450"/>
            <a:ext cx="167400" cy="1674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8"/>
          <p:cNvSpPr/>
          <p:nvPr/>
        </p:nvSpPr>
        <p:spPr>
          <a:xfrm>
            <a:off x="223250" y="4249025"/>
            <a:ext cx="167400" cy="167400"/>
          </a:xfrm>
          <a:prstGeom prst="rect">
            <a:avLst/>
          </a:prstGeom>
          <a:solidFill>
            <a:srgbClr val="4D51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8"/>
          <p:cNvSpPr/>
          <p:nvPr/>
        </p:nvSpPr>
        <p:spPr>
          <a:xfrm>
            <a:off x="223250" y="4695875"/>
            <a:ext cx="167400" cy="167400"/>
          </a:xfrm>
          <a:prstGeom prst="rect">
            <a:avLst/>
          </a:pr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9" name="Google Shape;729;p78"/>
          <p:cNvGrpSpPr/>
          <p:nvPr/>
        </p:nvGrpSpPr>
        <p:grpSpPr>
          <a:xfrm>
            <a:off x="938849" y="1675651"/>
            <a:ext cx="853862" cy="584934"/>
            <a:chOff x="1154324" y="1515763"/>
            <a:chExt cx="1111800" cy="780537"/>
          </a:xfrm>
        </p:grpSpPr>
        <p:sp>
          <p:nvSpPr>
            <p:cNvPr id="730" name="Google Shape;730;p78"/>
            <p:cNvSpPr/>
            <p:nvPr/>
          </p:nvSpPr>
          <p:spPr>
            <a:xfrm>
              <a:off x="1154324" y="1515763"/>
              <a:ext cx="11118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Denver, USA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8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2" name="Google Shape;732;p78"/>
          <p:cNvGrpSpPr/>
          <p:nvPr/>
        </p:nvGrpSpPr>
        <p:grpSpPr>
          <a:xfrm>
            <a:off x="2522150" y="1930500"/>
            <a:ext cx="989520" cy="584949"/>
            <a:chOff x="816071" y="1515749"/>
            <a:chExt cx="1303200" cy="780556"/>
          </a:xfrm>
        </p:grpSpPr>
        <p:sp>
          <p:nvSpPr>
            <p:cNvPr id="733" name="Google Shape;733;p78"/>
            <p:cNvSpPr/>
            <p:nvPr/>
          </p:nvSpPr>
          <p:spPr>
            <a:xfrm>
              <a:off x="816071" y="1515749"/>
              <a:ext cx="13032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Canada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Toronto, Canada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78"/>
            <p:cNvSpPr/>
            <p:nvPr/>
          </p:nvSpPr>
          <p:spPr>
            <a:xfrm flipH="1" rot="10800000">
              <a:off x="816167" y="1994805"/>
              <a:ext cx="2076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5" name="Google Shape;735;p78"/>
          <p:cNvGrpSpPr/>
          <p:nvPr/>
        </p:nvGrpSpPr>
        <p:grpSpPr>
          <a:xfrm>
            <a:off x="343951" y="2392025"/>
            <a:ext cx="1544432" cy="776205"/>
            <a:chOff x="-106101" y="1260531"/>
            <a:chExt cx="2372400" cy="1035769"/>
          </a:xfrm>
        </p:grpSpPr>
        <p:sp>
          <p:nvSpPr>
            <p:cNvPr id="736" name="Google Shape;736;p78"/>
            <p:cNvSpPr/>
            <p:nvPr/>
          </p:nvSpPr>
          <p:spPr>
            <a:xfrm>
              <a:off x="-106101" y="1260531"/>
              <a:ext cx="2372400" cy="780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Mexico, Central America &amp; Caribbean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Mexico City, Mexico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78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8" name="Google Shape;738;p78"/>
          <p:cNvGrpSpPr/>
          <p:nvPr/>
        </p:nvGrpSpPr>
        <p:grpSpPr>
          <a:xfrm flipH="1">
            <a:off x="2780971" y="3299673"/>
            <a:ext cx="1120425" cy="732374"/>
            <a:chOff x="923764" y="1319021"/>
            <a:chExt cx="1450200" cy="977280"/>
          </a:xfrm>
        </p:grpSpPr>
        <p:sp>
          <p:nvSpPr>
            <p:cNvPr id="739" name="Google Shape;739;p78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South America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São Paulo, Brasil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78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1" name="Google Shape;741;p78"/>
          <p:cNvGrpSpPr/>
          <p:nvPr/>
        </p:nvGrpSpPr>
        <p:grpSpPr>
          <a:xfrm>
            <a:off x="3762400" y="1699573"/>
            <a:ext cx="989425" cy="776527"/>
            <a:chOff x="1194250" y="1260103"/>
            <a:chExt cx="1179713" cy="1036198"/>
          </a:xfrm>
        </p:grpSpPr>
        <p:sp>
          <p:nvSpPr>
            <p:cNvPr id="742" name="Google Shape;742;p78"/>
            <p:cNvSpPr/>
            <p:nvPr/>
          </p:nvSpPr>
          <p:spPr>
            <a:xfrm>
              <a:off x="1194250" y="1260103"/>
              <a:ext cx="1179600" cy="780600"/>
            </a:xfrm>
            <a:prstGeom prst="rect">
              <a:avLst/>
            </a:prstGeom>
            <a:solidFill>
              <a:srgbClr val="FEE1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rgbClr val="00636C"/>
                  </a:solidFill>
                  <a:latin typeface="Arial"/>
                  <a:ea typeface="Arial"/>
                  <a:cs typeface="Arial"/>
                  <a:sym typeface="Arial"/>
                </a:rPr>
                <a:t>World Secretariat</a:t>
              </a:r>
              <a:endParaRPr b="1" i="0" sz="900" u="none" cap="none" strike="noStrike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rgbClr val="00636C"/>
                  </a:solidFill>
                  <a:latin typeface="Arial"/>
                  <a:ea typeface="Arial"/>
                  <a:cs typeface="Arial"/>
                  <a:sym typeface="Arial"/>
                </a:rPr>
                <a:t>Bonn, Germany</a:t>
              </a:r>
              <a:endParaRPr b="0" i="0" sz="800" u="none" cap="none" strike="noStrike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78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fmla="val 0" name="adj"/>
              </a:avLst>
            </a:prstGeom>
            <a:solidFill>
              <a:srgbClr val="FEE1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78"/>
          <p:cNvGrpSpPr/>
          <p:nvPr/>
        </p:nvGrpSpPr>
        <p:grpSpPr>
          <a:xfrm>
            <a:off x="4794376" y="1891149"/>
            <a:ext cx="949429" cy="584961"/>
            <a:chOff x="816071" y="1515732"/>
            <a:chExt cx="1250400" cy="780573"/>
          </a:xfrm>
        </p:grpSpPr>
        <p:sp>
          <p:nvSpPr>
            <p:cNvPr id="745" name="Google Shape;745;p78"/>
            <p:cNvSpPr/>
            <p:nvPr/>
          </p:nvSpPr>
          <p:spPr>
            <a:xfrm>
              <a:off x="816071" y="1515732"/>
              <a:ext cx="12504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Berlin, Germany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78"/>
            <p:cNvSpPr/>
            <p:nvPr/>
          </p:nvSpPr>
          <p:spPr>
            <a:xfrm flipH="1" rot="10800000">
              <a:off x="816167" y="1994805"/>
              <a:ext cx="2076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7" name="Google Shape;747;p78"/>
          <p:cNvGrpSpPr/>
          <p:nvPr/>
        </p:nvGrpSpPr>
        <p:grpSpPr>
          <a:xfrm>
            <a:off x="3693126" y="2476100"/>
            <a:ext cx="1025243" cy="619525"/>
            <a:chOff x="3431000" y="2410975"/>
            <a:chExt cx="1252588" cy="619525"/>
          </a:xfrm>
        </p:grpSpPr>
        <p:sp>
          <p:nvSpPr>
            <p:cNvPr id="748" name="Google Shape;748;p78"/>
            <p:cNvSpPr/>
            <p:nvPr/>
          </p:nvSpPr>
          <p:spPr>
            <a:xfrm>
              <a:off x="3431000" y="2636900"/>
              <a:ext cx="1252500" cy="393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Brussels, Belgium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78"/>
            <p:cNvSpPr/>
            <p:nvPr/>
          </p:nvSpPr>
          <p:spPr>
            <a:xfrm flipH="1">
              <a:off x="451618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0" name="Google Shape;750;p78"/>
          <p:cNvGrpSpPr/>
          <p:nvPr/>
        </p:nvGrpSpPr>
        <p:grpSpPr>
          <a:xfrm>
            <a:off x="4794270" y="2476100"/>
            <a:ext cx="949410" cy="711625"/>
            <a:chOff x="3431008" y="2410975"/>
            <a:chExt cx="949505" cy="711625"/>
          </a:xfrm>
        </p:grpSpPr>
        <p:sp>
          <p:nvSpPr>
            <p:cNvPr id="751" name="Google Shape;751;p78"/>
            <p:cNvSpPr/>
            <p:nvPr/>
          </p:nvSpPr>
          <p:spPr>
            <a:xfrm>
              <a:off x="3431013" y="2636900"/>
              <a:ext cx="949500" cy="48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European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Berlin, Germany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78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3" name="Google Shape;753;p78"/>
          <p:cNvGrpSpPr/>
          <p:nvPr/>
        </p:nvGrpSpPr>
        <p:grpSpPr>
          <a:xfrm>
            <a:off x="7355462" y="1962851"/>
            <a:ext cx="890190" cy="513219"/>
            <a:chOff x="-106107" y="1387458"/>
            <a:chExt cx="1367420" cy="908835"/>
          </a:xfrm>
        </p:grpSpPr>
        <p:sp>
          <p:nvSpPr>
            <p:cNvPr id="754" name="Google Shape;754;p78"/>
            <p:cNvSpPr/>
            <p:nvPr/>
          </p:nvSpPr>
          <p:spPr>
            <a:xfrm>
              <a:off x="-106087" y="1387458"/>
              <a:ext cx="1367400" cy="6537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Japan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Tokyo, Japan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78"/>
            <p:cNvSpPr/>
            <p:nvPr/>
          </p:nvSpPr>
          <p:spPr>
            <a:xfrm flipH="1" rot="10800000">
              <a:off x="-106107" y="1994793"/>
              <a:ext cx="2520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6" name="Google Shape;756;p78"/>
          <p:cNvGrpSpPr/>
          <p:nvPr/>
        </p:nvGrpSpPr>
        <p:grpSpPr>
          <a:xfrm>
            <a:off x="5819575" y="2487900"/>
            <a:ext cx="1235677" cy="440805"/>
            <a:chOff x="-375077" y="1260553"/>
            <a:chExt cx="1898122" cy="780600"/>
          </a:xfrm>
        </p:grpSpPr>
        <p:sp>
          <p:nvSpPr>
            <p:cNvPr id="757" name="Google Shape;757;p78"/>
            <p:cNvSpPr/>
            <p:nvPr/>
          </p:nvSpPr>
          <p:spPr>
            <a:xfrm>
              <a:off x="-375077" y="1260553"/>
              <a:ext cx="1636500" cy="780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Korea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78"/>
            <p:cNvSpPr/>
            <p:nvPr/>
          </p:nvSpPr>
          <p:spPr>
            <a:xfrm rot="5400000">
              <a:off x="1245845" y="1216453"/>
              <a:ext cx="233100" cy="3213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9" name="Google Shape;759;p78"/>
          <p:cNvGrpSpPr/>
          <p:nvPr/>
        </p:nvGrpSpPr>
        <p:grpSpPr>
          <a:xfrm>
            <a:off x="5934828" y="1699037"/>
            <a:ext cx="1120435" cy="777601"/>
            <a:chOff x="923764" y="1319021"/>
            <a:chExt cx="1450213" cy="1037632"/>
          </a:xfrm>
        </p:grpSpPr>
        <p:sp>
          <p:nvSpPr>
            <p:cNvPr id="760" name="Google Shape;760;p78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East Asia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78"/>
            <p:cNvSpPr/>
            <p:nvPr/>
          </p:nvSpPr>
          <p:spPr>
            <a:xfrm rot="10800000">
              <a:off x="2155277" y="1994853"/>
              <a:ext cx="218700" cy="361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2" name="Google Shape;762;p78"/>
          <p:cNvGrpSpPr/>
          <p:nvPr/>
        </p:nvGrpSpPr>
        <p:grpSpPr>
          <a:xfrm>
            <a:off x="5278350" y="3095625"/>
            <a:ext cx="949401" cy="746061"/>
            <a:chOff x="1297304" y="971479"/>
            <a:chExt cx="1228839" cy="995545"/>
          </a:xfrm>
        </p:grpSpPr>
        <p:sp>
          <p:nvSpPr>
            <p:cNvPr id="763" name="Google Shape;763;p78"/>
            <p:cNvSpPr/>
            <p:nvPr/>
          </p:nvSpPr>
          <p:spPr>
            <a:xfrm>
              <a:off x="1297304" y="1319024"/>
              <a:ext cx="1228800" cy="64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South Asia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New Delhi, India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78"/>
            <p:cNvSpPr/>
            <p:nvPr/>
          </p:nvSpPr>
          <p:spPr>
            <a:xfrm flipH="1">
              <a:off x="2309543" y="971479"/>
              <a:ext cx="216600" cy="361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5" name="Google Shape;765;p78"/>
          <p:cNvGrpSpPr/>
          <p:nvPr/>
        </p:nvGrpSpPr>
        <p:grpSpPr>
          <a:xfrm>
            <a:off x="4108761" y="3863793"/>
            <a:ext cx="1025266" cy="969061"/>
            <a:chOff x="3067703" y="2410975"/>
            <a:chExt cx="1749900" cy="619525"/>
          </a:xfrm>
        </p:grpSpPr>
        <p:sp>
          <p:nvSpPr>
            <p:cNvPr id="766" name="Google Shape;766;p78"/>
            <p:cNvSpPr/>
            <p:nvPr/>
          </p:nvSpPr>
          <p:spPr>
            <a:xfrm>
              <a:off x="3067703" y="2636900"/>
              <a:ext cx="1749900" cy="39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Africa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Cape Town, South Africa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78"/>
            <p:cNvSpPr/>
            <p:nvPr/>
          </p:nvSpPr>
          <p:spPr>
            <a:xfrm flipH="1">
              <a:off x="4650085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8" name="Google Shape;768;p78"/>
          <p:cNvGrpSpPr/>
          <p:nvPr/>
        </p:nvGrpSpPr>
        <p:grpSpPr>
          <a:xfrm>
            <a:off x="7304201" y="3903275"/>
            <a:ext cx="1298725" cy="681575"/>
            <a:chOff x="3097108" y="2348938"/>
            <a:chExt cx="1586714" cy="681575"/>
          </a:xfrm>
        </p:grpSpPr>
        <p:sp>
          <p:nvSpPr>
            <p:cNvPr id="769" name="Google Shape;769;p78"/>
            <p:cNvSpPr/>
            <p:nvPr/>
          </p:nvSpPr>
          <p:spPr>
            <a:xfrm>
              <a:off x="3097122" y="2636913"/>
              <a:ext cx="1586700" cy="39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Oceania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Melbourne, Australia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78"/>
            <p:cNvSpPr/>
            <p:nvPr/>
          </p:nvSpPr>
          <p:spPr>
            <a:xfrm>
              <a:off x="3097108" y="2348938"/>
              <a:ext cx="249600" cy="3333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1" name="Google Shape;771;p78"/>
          <p:cNvGrpSpPr/>
          <p:nvPr/>
        </p:nvGrpSpPr>
        <p:grpSpPr>
          <a:xfrm>
            <a:off x="7026501" y="2476041"/>
            <a:ext cx="1763696" cy="535474"/>
            <a:chOff x="-936300" y="1261574"/>
            <a:chExt cx="2709211" cy="945900"/>
          </a:xfrm>
        </p:grpSpPr>
        <p:sp>
          <p:nvSpPr>
            <p:cNvPr id="772" name="Google Shape;772;p78"/>
            <p:cNvSpPr/>
            <p:nvPr/>
          </p:nvSpPr>
          <p:spPr>
            <a:xfrm>
              <a:off x="-2189" y="1261574"/>
              <a:ext cx="1775100" cy="9459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Kaohsiung Capacity Center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78"/>
            <p:cNvSpPr/>
            <p:nvPr/>
          </p:nvSpPr>
          <p:spPr>
            <a:xfrm rot="-5400000">
              <a:off x="-574950" y="1517624"/>
              <a:ext cx="328500" cy="10512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4" name="Google Shape;774;p78"/>
          <p:cNvGrpSpPr/>
          <p:nvPr/>
        </p:nvGrpSpPr>
        <p:grpSpPr>
          <a:xfrm>
            <a:off x="7184675" y="3248024"/>
            <a:ext cx="1298801" cy="535464"/>
            <a:chOff x="-936272" y="1465993"/>
            <a:chExt cx="2709222" cy="817503"/>
          </a:xfrm>
        </p:grpSpPr>
        <p:sp>
          <p:nvSpPr>
            <p:cNvPr id="775" name="Google Shape;775;p78"/>
            <p:cNvSpPr/>
            <p:nvPr/>
          </p:nvSpPr>
          <p:spPr>
            <a:xfrm>
              <a:off x="-427250" y="1465996"/>
              <a:ext cx="2200200" cy="8175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South East Asia Secretariat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Manila, Philippines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78"/>
            <p:cNvSpPr/>
            <p:nvPr/>
          </p:nvSpPr>
          <p:spPr>
            <a:xfrm flipH="1" rot="-5400000">
              <a:off x="-748922" y="1278643"/>
              <a:ext cx="218400" cy="5931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7" name="Google Shape;777;p78"/>
          <p:cNvGrpSpPr/>
          <p:nvPr/>
        </p:nvGrpSpPr>
        <p:grpSpPr>
          <a:xfrm>
            <a:off x="5743799" y="3542698"/>
            <a:ext cx="1071982" cy="929743"/>
            <a:chOff x="1138731" y="800174"/>
            <a:chExt cx="1387500" cy="1240650"/>
          </a:xfrm>
        </p:grpSpPr>
        <p:sp>
          <p:nvSpPr>
            <p:cNvPr id="778" name="Google Shape;778;p78"/>
            <p:cNvSpPr/>
            <p:nvPr/>
          </p:nvSpPr>
          <p:spPr>
            <a:xfrm>
              <a:off x="1138731" y="1319024"/>
              <a:ext cx="1387500" cy="721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Indonesia Project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Jakarta, Indonesia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78"/>
            <p:cNvSpPr/>
            <p:nvPr/>
          </p:nvSpPr>
          <p:spPr>
            <a:xfrm flipH="1">
              <a:off x="2309558" y="800174"/>
              <a:ext cx="216600" cy="533100"/>
            </a:xfrm>
            <a:prstGeom prst="triangle">
              <a:avLst>
                <a:gd fmla="val 6401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0" name="Google Shape;780;p78"/>
          <p:cNvSpPr txBox="1"/>
          <p:nvPr/>
        </p:nvSpPr>
        <p:spPr>
          <a:xfrm>
            <a:off x="420150" y="4159924"/>
            <a:ext cx="1628700" cy="7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Project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Country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Secretariat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636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1" name="Google Shape;781;p78"/>
          <p:cNvSpPr txBox="1"/>
          <p:nvPr>
            <p:ph idx="1" type="subTitle"/>
          </p:nvPr>
        </p:nvSpPr>
        <p:spPr>
          <a:xfrm>
            <a:off x="531774" y="771313"/>
            <a:ext cx="4746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2" name="Google Shape;782;p78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83" name="Google Shape;783;p78"/>
          <p:cNvSpPr/>
          <p:nvPr/>
        </p:nvSpPr>
        <p:spPr>
          <a:xfrm>
            <a:off x="2364649" y="2863950"/>
            <a:ext cx="1071900" cy="3936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Colombia Office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Medellín, Colombia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4" name="Google Shape;784;p78"/>
          <p:cNvPicPr preferRelativeResize="0"/>
          <p:nvPr/>
        </p:nvPicPr>
        <p:blipFill rotWithShape="1">
          <a:blip r:embed="rId4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78"/>
          <p:cNvSpPr/>
          <p:nvPr/>
        </p:nvSpPr>
        <p:spPr>
          <a:xfrm flipH="1" rot="10800000">
            <a:off x="2364648" y="3248025"/>
            <a:ext cx="157500" cy="225900"/>
          </a:xfrm>
          <a:prstGeom prst="triangle">
            <a:avLst>
              <a:gd fmla="val 0" name="adj"/>
            </a:avLst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78"/>
          <p:cNvSpPr/>
          <p:nvPr/>
        </p:nvSpPr>
        <p:spPr>
          <a:xfrm flipH="1" rot="10800000">
            <a:off x="2440873" y="3984425"/>
            <a:ext cx="157500" cy="225900"/>
          </a:xfrm>
          <a:prstGeom prst="triangle">
            <a:avLst>
              <a:gd fmla="val 100000" name="adj"/>
            </a:avLst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78"/>
          <p:cNvSpPr/>
          <p:nvPr/>
        </p:nvSpPr>
        <p:spPr>
          <a:xfrm>
            <a:off x="1477925" y="3620125"/>
            <a:ext cx="1120500" cy="3936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Argentina Office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Rosário, Argentina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8" name="Google Shape;788;p78"/>
          <p:cNvGrpSpPr/>
          <p:nvPr/>
        </p:nvGrpSpPr>
        <p:grpSpPr>
          <a:xfrm>
            <a:off x="2840908" y="4074175"/>
            <a:ext cx="1025302" cy="711625"/>
            <a:chOff x="3431008" y="2410975"/>
            <a:chExt cx="1025405" cy="711625"/>
          </a:xfrm>
        </p:grpSpPr>
        <p:sp>
          <p:nvSpPr>
            <p:cNvPr id="789" name="Google Shape;789;p78"/>
            <p:cNvSpPr/>
            <p:nvPr/>
          </p:nvSpPr>
          <p:spPr>
            <a:xfrm>
              <a:off x="3431013" y="2636900"/>
              <a:ext cx="1025400" cy="485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lang="pt-BR" sz="900">
                  <a:solidFill>
                    <a:schemeClr val="lt1"/>
                  </a:solidFill>
                </a:rPr>
                <a:t>Brasil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pt-BR" sz="800">
                  <a:solidFill>
                    <a:schemeClr val="lt1"/>
                  </a:solidFill>
                </a:rPr>
                <a:t>São Paulo, Brasil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78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458">
          <p15:clr>
            <a:srgbClr val="FA7B17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79"/>
          <p:cNvSpPr txBox="1"/>
          <p:nvPr>
            <p:ph type="title"/>
          </p:nvPr>
        </p:nvSpPr>
        <p:spPr>
          <a:xfrm>
            <a:off x="531774" y="368849"/>
            <a:ext cx="6249900" cy="4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93" name="Google Shape;793;p79"/>
          <p:cNvSpPr txBox="1"/>
          <p:nvPr>
            <p:ph idx="1" type="subTitle"/>
          </p:nvPr>
        </p:nvSpPr>
        <p:spPr>
          <a:xfrm>
            <a:off x="1159850" y="11496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4" name="Google Shape;794;p79"/>
          <p:cNvSpPr txBox="1"/>
          <p:nvPr>
            <p:ph idx="2" type="subTitle"/>
          </p:nvPr>
        </p:nvSpPr>
        <p:spPr>
          <a:xfrm>
            <a:off x="4729175" y="11496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5" name="Google Shape;795;p79"/>
          <p:cNvSpPr txBox="1"/>
          <p:nvPr>
            <p:ph idx="3" type="subTitle"/>
          </p:nvPr>
        </p:nvSpPr>
        <p:spPr>
          <a:xfrm>
            <a:off x="1159850" y="193040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6" name="Google Shape;796;p79"/>
          <p:cNvSpPr txBox="1"/>
          <p:nvPr>
            <p:ph idx="4" type="subTitle"/>
          </p:nvPr>
        </p:nvSpPr>
        <p:spPr>
          <a:xfrm>
            <a:off x="4729175" y="193040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7" name="Google Shape;797;p79"/>
          <p:cNvSpPr txBox="1"/>
          <p:nvPr>
            <p:ph idx="5" type="subTitle"/>
          </p:nvPr>
        </p:nvSpPr>
        <p:spPr>
          <a:xfrm>
            <a:off x="1159850" y="27407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8" name="Google Shape;798;p79"/>
          <p:cNvSpPr txBox="1"/>
          <p:nvPr>
            <p:ph idx="6" type="subTitle"/>
          </p:nvPr>
        </p:nvSpPr>
        <p:spPr>
          <a:xfrm>
            <a:off x="4729175" y="27407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9" name="Google Shape;799;p79"/>
          <p:cNvSpPr txBox="1"/>
          <p:nvPr>
            <p:ph idx="7" type="subTitle"/>
          </p:nvPr>
        </p:nvSpPr>
        <p:spPr>
          <a:xfrm>
            <a:off x="1159850" y="355105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0" name="Google Shape;800;p79"/>
          <p:cNvSpPr txBox="1"/>
          <p:nvPr>
            <p:ph idx="8" type="subTitle"/>
          </p:nvPr>
        </p:nvSpPr>
        <p:spPr>
          <a:xfrm>
            <a:off x="4729175" y="355105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01" name="Google Shape;801;p79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79"/>
          <p:cNvSpPr txBox="1"/>
          <p:nvPr>
            <p:ph idx="9" type="body"/>
          </p:nvPr>
        </p:nvSpPr>
        <p:spPr>
          <a:xfrm>
            <a:off x="775375" y="10940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3" name="Google Shape;803;p79"/>
          <p:cNvSpPr txBox="1"/>
          <p:nvPr>
            <p:ph idx="13" type="body"/>
          </p:nvPr>
        </p:nvSpPr>
        <p:spPr>
          <a:xfrm>
            <a:off x="775375" y="18814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4" name="Google Shape;804;p79"/>
          <p:cNvSpPr txBox="1"/>
          <p:nvPr>
            <p:ph idx="14" type="body"/>
          </p:nvPr>
        </p:nvSpPr>
        <p:spPr>
          <a:xfrm>
            <a:off x="775375" y="2685759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5" name="Google Shape;805;p79"/>
          <p:cNvSpPr txBox="1"/>
          <p:nvPr>
            <p:ph idx="15" type="body"/>
          </p:nvPr>
        </p:nvSpPr>
        <p:spPr>
          <a:xfrm>
            <a:off x="775375" y="3490092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6" name="Google Shape;806;p79"/>
          <p:cNvSpPr txBox="1"/>
          <p:nvPr>
            <p:ph idx="16" type="body"/>
          </p:nvPr>
        </p:nvSpPr>
        <p:spPr>
          <a:xfrm>
            <a:off x="4297508" y="10940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7" name="Google Shape;807;p79"/>
          <p:cNvSpPr txBox="1"/>
          <p:nvPr>
            <p:ph idx="17" type="body"/>
          </p:nvPr>
        </p:nvSpPr>
        <p:spPr>
          <a:xfrm>
            <a:off x="4297508" y="18814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8" name="Google Shape;808;p79"/>
          <p:cNvSpPr txBox="1"/>
          <p:nvPr>
            <p:ph idx="18" type="body"/>
          </p:nvPr>
        </p:nvSpPr>
        <p:spPr>
          <a:xfrm>
            <a:off x="4297508" y="2685759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9" name="Google Shape;809;p79"/>
          <p:cNvSpPr txBox="1"/>
          <p:nvPr>
            <p:ph idx="19" type="body"/>
          </p:nvPr>
        </p:nvSpPr>
        <p:spPr>
          <a:xfrm>
            <a:off x="4297508" y="3490092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381">
          <p15:clr>
            <a:srgbClr val="FA7B17"/>
          </p15:clr>
        </p15:guide>
        <p15:guide id="2" orient="horz" pos="1871">
          <p15:clr>
            <a:srgbClr val="FA7B17"/>
          </p15:clr>
        </p15:guide>
        <p15:guide id="3" orient="horz" pos="1369">
          <p15:clr>
            <a:srgbClr val="FA7B17"/>
          </p15:clr>
        </p15:guide>
        <p15:guide id="4" orient="horz" pos="867">
          <p15:clr>
            <a:srgbClr val="FA7B17"/>
          </p15:clr>
        </p15:guide>
        <p15:guide id="5" pos="397">
          <p15:clr>
            <a:srgbClr val="FA7B17"/>
          </p15:clr>
        </p15:guide>
        <p15:guide id="6" orient="horz" pos="397">
          <p15:clr>
            <a:srgbClr val="FA7B17"/>
          </p15:clr>
        </p15:guide>
        <p15:guide id="7" pos="794">
          <p15:clr>
            <a:srgbClr val="FA7B17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0"/>
          <p:cNvSpPr txBox="1"/>
          <p:nvPr>
            <p:ph type="title"/>
          </p:nvPr>
        </p:nvSpPr>
        <p:spPr>
          <a:xfrm>
            <a:off x="532800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12" name="Google Shape;812;p80"/>
          <p:cNvSpPr txBox="1"/>
          <p:nvPr>
            <p:ph idx="1" type="body"/>
          </p:nvPr>
        </p:nvSpPr>
        <p:spPr>
          <a:xfrm>
            <a:off x="792425" y="118532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13" name="Google Shape;813;p80"/>
          <p:cNvSpPr txBox="1"/>
          <p:nvPr>
            <p:ph idx="2" type="body"/>
          </p:nvPr>
        </p:nvSpPr>
        <p:spPr>
          <a:xfrm>
            <a:off x="792425" y="231037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14" name="Google Shape;814;p80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74">
          <p15:clr>
            <a:srgbClr val="FA7B17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81"/>
          <p:cNvSpPr txBox="1"/>
          <p:nvPr>
            <p:ph idx="1" type="subTitle"/>
          </p:nvPr>
        </p:nvSpPr>
        <p:spPr>
          <a:xfrm>
            <a:off x="31325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7" name="Google Shape;817;p81"/>
          <p:cNvSpPr txBox="1"/>
          <p:nvPr>
            <p:ph idx="2" type="subTitle"/>
          </p:nvPr>
        </p:nvSpPr>
        <p:spPr>
          <a:xfrm>
            <a:off x="207345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8" name="Google Shape;818;p81"/>
          <p:cNvSpPr txBox="1"/>
          <p:nvPr>
            <p:ph idx="3" type="subTitle"/>
          </p:nvPr>
        </p:nvSpPr>
        <p:spPr>
          <a:xfrm>
            <a:off x="3833638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9" name="Google Shape;819;p81"/>
          <p:cNvSpPr txBox="1"/>
          <p:nvPr>
            <p:ph idx="4" type="subTitle"/>
          </p:nvPr>
        </p:nvSpPr>
        <p:spPr>
          <a:xfrm>
            <a:off x="5593838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0" name="Google Shape;820;p81"/>
          <p:cNvSpPr txBox="1"/>
          <p:nvPr>
            <p:ph idx="5" type="subTitle"/>
          </p:nvPr>
        </p:nvSpPr>
        <p:spPr>
          <a:xfrm>
            <a:off x="735660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1" name="Google Shape;821;p81"/>
          <p:cNvSpPr txBox="1"/>
          <p:nvPr>
            <p:ph idx="6" type="body"/>
          </p:nvPr>
        </p:nvSpPr>
        <p:spPr>
          <a:xfrm>
            <a:off x="313250" y="3595325"/>
            <a:ext cx="8553000" cy="11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14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22" name="Google Shape;822;p81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23" name="Google Shape;823;p81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865" y="1314453"/>
            <a:ext cx="1086275" cy="10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4113" y="1301049"/>
            <a:ext cx="1086275" cy="108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6263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9275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42275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701">
          <p15:clr>
            <a:srgbClr val="FA7B17"/>
          </p15:clr>
        </p15:guide>
        <p15:guide id="2" orient="horz" pos="2403">
          <p15:clr>
            <a:srgbClr val="FA7B17"/>
          </p15:clr>
        </p15:guide>
        <p15:guide id="3" pos="283">
          <p15:clr>
            <a:srgbClr val="FA7B17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82"/>
          <p:cNvSpPr txBox="1"/>
          <p:nvPr>
            <p:ph type="title"/>
          </p:nvPr>
        </p:nvSpPr>
        <p:spPr>
          <a:xfrm>
            <a:off x="532800" y="367200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1" name="Google Shape;831;p82"/>
          <p:cNvSpPr txBox="1"/>
          <p:nvPr>
            <p:ph idx="1" type="subTitle"/>
          </p:nvPr>
        </p:nvSpPr>
        <p:spPr>
          <a:xfrm>
            <a:off x="516950" y="1714225"/>
            <a:ext cx="545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32" name="Google Shape;832;p82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bg>
      <p:bgPr>
        <a:solidFill>
          <a:schemeClr val="lt2"/>
        </a:solidFill>
      </p:bgPr>
    </p:bg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83"/>
          <p:cNvSpPr txBox="1"/>
          <p:nvPr>
            <p:ph type="title"/>
          </p:nvPr>
        </p:nvSpPr>
        <p:spPr>
          <a:xfrm>
            <a:off x="532800" y="367200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5" name="Google Shape;835;p83"/>
          <p:cNvSpPr txBox="1"/>
          <p:nvPr>
            <p:ph idx="1" type="subTitle"/>
          </p:nvPr>
        </p:nvSpPr>
        <p:spPr>
          <a:xfrm>
            <a:off x="516950" y="1714225"/>
            <a:ext cx="545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6" name="Google Shape;836;p83"/>
          <p:cNvSpPr/>
          <p:nvPr/>
        </p:nvSpPr>
        <p:spPr>
          <a:xfrm>
            <a:off x="256026" y="-7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83"/>
          <p:cNvSpPr/>
          <p:nvPr/>
        </p:nvSpPr>
        <p:spPr>
          <a:xfrm>
            <a:off x="693919" y="-10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83"/>
          <p:cNvSpPr/>
          <p:nvPr/>
        </p:nvSpPr>
        <p:spPr>
          <a:xfrm>
            <a:off x="7643672" y="3828703"/>
            <a:ext cx="623700" cy="623700"/>
          </a:xfrm>
          <a:prstGeom prst="ellipse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83"/>
          <p:cNvSpPr/>
          <p:nvPr/>
        </p:nvSpPr>
        <p:spPr>
          <a:xfrm flipH="1">
            <a:off x="6081916" y="4230249"/>
            <a:ext cx="3120286" cy="951525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83"/>
          <p:cNvSpPr/>
          <p:nvPr/>
        </p:nvSpPr>
        <p:spPr>
          <a:xfrm rot="5400000">
            <a:off x="28" y="4194247"/>
            <a:ext cx="949222" cy="94927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83"/>
          <p:cNvSpPr/>
          <p:nvPr/>
        </p:nvSpPr>
        <p:spPr>
          <a:xfrm rot="5400000">
            <a:off x="5594191" y="3314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83"/>
          <p:cNvSpPr/>
          <p:nvPr/>
        </p:nvSpPr>
        <p:spPr>
          <a:xfrm rot="5400000">
            <a:off x="5531390" y="2671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3" name="Google Shape;843;p83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 1">
  <p:cSld name="MAIN_POINT_1_1">
    <p:bg>
      <p:bgPr>
        <a:solidFill>
          <a:schemeClr val="lt2"/>
        </a:soli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5" name="Google Shape;845;p84"/>
          <p:cNvCxnSpPr/>
          <p:nvPr/>
        </p:nvCxnSpPr>
        <p:spPr>
          <a:xfrm>
            <a:off x="10815300" y="1753325"/>
            <a:ext cx="0" cy="2837400"/>
          </a:xfrm>
          <a:prstGeom prst="straightConnector1">
            <a:avLst/>
          </a:prstGeom>
          <a:noFill/>
          <a:ln cap="flat" cmpd="sng" w="9525">
            <a:solidFill>
              <a:srgbClr val="83E3D9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846" name="Google Shape;846;p84"/>
          <p:cNvSpPr/>
          <p:nvPr/>
        </p:nvSpPr>
        <p:spPr>
          <a:xfrm flipH="1" rot="5400000">
            <a:off x="5632589" y="3569633"/>
            <a:ext cx="438661" cy="875116"/>
          </a:xfrm>
          <a:custGeom>
            <a:rect b="b" l="l" r="r" t="t"/>
            <a:pathLst>
              <a:path extrusionOk="0" h="14965" w="7502">
                <a:moveTo>
                  <a:pt x="0" y="0"/>
                </a:moveTo>
                <a:lnTo>
                  <a:pt x="0" y="14964"/>
                </a:lnTo>
                <a:cubicBezTo>
                  <a:pt x="4141" y="14964"/>
                  <a:pt x="7502" y="11625"/>
                  <a:pt x="7502" y="7484"/>
                </a:cubicBezTo>
                <a:cubicBezTo>
                  <a:pt x="7502" y="3339"/>
                  <a:pt x="4141" y="0"/>
                  <a:pt x="0" y="0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84"/>
          <p:cNvSpPr/>
          <p:nvPr/>
        </p:nvSpPr>
        <p:spPr>
          <a:xfrm flipH="1" rot="5400000">
            <a:off x="5579839" y="3953521"/>
            <a:ext cx="544204" cy="545244"/>
          </a:xfrm>
          <a:custGeom>
            <a:rect b="b" l="l" r="r" t="t"/>
            <a:pathLst>
              <a:path extrusionOk="0" h="9324" w="9307">
                <a:moveTo>
                  <a:pt x="4647" y="1"/>
                </a:moveTo>
                <a:cubicBezTo>
                  <a:pt x="2076" y="1"/>
                  <a:pt x="1" y="2093"/>
                  <a:pt x="1" y="4664"/>
                </a:cubicBezTo>
                <a:cubicBezTo>
                  <a:pt x="1" y="7236"/>
                  <a:pt x="2076" y="9324"/>
                  <a:pt x="4647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47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84"/>
          <p:cNvSpPr/>
          <p:nvPr/>
        </p:nvSpPr>
        <p:spPr>
          <a:xfrm flipH="1" rot="5400000">
            <a:off x="5633086" y="4069647"/>
            <a:ext cx="437667" cy="875116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84"/>
          <p:cNvSpPr/>
          <p:nvPr/>
        </p:nvSpPr>
        <p:spPr>
          <a:xfrm flipH="1" rot="5400000">
            <a:off x="5579839" y="4454032"/>
            <a:ext cx="544204" cy="545244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84"/>
          <p:cNvSpPr/>
          <p:nvPr/>
        </p:nvSpPr>
        <p:spPr>
          <a:xfrm>
            <a:off x="-46162" y="41315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84"/>
          <p:cNvSpPr/>
          <p:nvPr/>
        </p:nvSpPr>
        <p:spPr>
          <a:xfrm>
            <a:off x="8004630" y="4095296"/>
            <a:ext cx="1139366" cy="1048204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2" name="Google Shape;852;p84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5"/>
          <p:cNvSpPr txBox="1"/>
          <p:nvPr>
            <p:ph idx="1" type="body"/>
          </p:nvPr>
        </p:nvSpPr>
        <p:spPr>
          <a:xfrm>
            <a:off x="516975" y="1988800"/>
            <a:ext cx="33687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55" name="Google Shape;855;p85"/>
          <p:cNvSpPr txBox="1"/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6" name="Google Shape;856;p85"/>
          <p:cNvSpPr txBox="1"/>
          <p:nvPr>
            <p:ph idx="2" type="body"/>
          </p:nvPr>
        </p:nvSpPr>
        <p:spPr>
          <a:xfrm>
            <a:off x="531775" y="880913"/>
            <a:ext cx="6130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57" name="Google Shape;857;p85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85"/>
          <p:cNvSpPr/>
          <p:nvPr/>
        </p:nvSpPr>
        <p:spPr>
          <a:xfrm rot="-5400000">
            <a:off x="7073197" y="4368772"/>
            <a:ext cx="517375" cy="1032061"/>
          </a:xfrm>
          <a:custGeom>
            <a:rect b="b" l="l" r="r" t="t"/>
            <a:pathLst>
              <a:path extrusionOk="0" h="14965" w="7502">
                <a:moveTo>
                  <a:pt x="0" y="0"/>
                </a:moveTo>
                <a:lnTo>
                  <a:pt x="0" y="14964"/>
                </a:lnTo>
                <a:cubicBezTo>
                  <a:pt x="4141" y="14964"/>
                  <a:pt x="7502" y="11625"/>
                  <a:pt x="7502" y="7484"/>
                </a:cubicBezTo>
                <a:cubicBezTo>
                  <a:pt x="7502" y="3339"/>
                  <a:pt x="4141" y="0"/>
                  <a:pt x="0" y="0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85"/>
          <p:cNvSpPr/>
          <p:nvPr/>
        </p:nvSpPr>
        <p:spPr>
          <a:xfrm rot="5400000">
            <a:off x="8369866" y="43693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85"/>
          <p:cNvSpPr/>
          <p:nvPr/>
        </p:nvSpPr>
        <p:spPr>
          <a:xfrm rot="5400000">
            <a:off x="8307065" y="43050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253">
          <p15:clr>
            <a:srgbClr val="FA7B17"/>
          </p15:clr>
        </p15:guide>
        <p15:guide id="2" pos="397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86"/>
          <p:cNvPicPr preferRelativeResize="0"/>
          <p:nvPr/>
        </p:nvPicPr>
        <p:blipFill rotWithShape="1">
          <a:blip r:embed="rId2">
            <a:alphaModFix/>
          </a:blip>
          <a:srcRect b="0" l="18441" r="18447" t="0"/>
          <a:stretch/>
        </p:blipFill>
        <p:spPr>
          <a:xfrm>
            <a:off x="4283950" y="-30500"/>
            <a:ext cx="4936250" cy="520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86"/>
          <p:cNvPicPr preferRelativeResize="0"/>
          <p:nvPr/>
        </p:nvPicPr>
        <p:blipFill rotWithShape="1">
          <a:blip r:embed="rId3">
            <a:alphaModFix/>
          </a:blip>
          <a:srcRect b="0" l="0" r="25272" t="0"/>
          <a:stretch/>
        </p:blipFill>
        <p:spPr>
          <a:xfrm>
            <a:off x="5996122" y="3016800"/>
            <a:ext cx="3224075" cy="2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86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65" name="Google Shape;865;p86"/>
          <p:cNvPicPr preferRelativeResize="0"/>
          <p:nvPr/>
        </p:nvPicPr>
        <p:blipFill rotWithShape="1">
          <a:blip r:embed="rId4">
            <a:alphaModFix/>
          </a:blip>
          <a:srcRect b="1690" l="0" r="0" t="1690"/>
          <a:stretch/>
        </p:blipFill>
        <p:spPr>
          <a:xfrm>
            <a:off x="0" y="0"/>
            <a:ext cx="1654476" cy="12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 1">
  <p:cSld name="TITLE_1_1_1_1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87"/>
          <p:cNvPicPr preferRelativeResize="0"/>
          <p:nvPr/>
        </p:nvPicPr>
        <p:blipFill rotWithShape="1">
          <a:blip r:embed="rId2">
            <a:alphaModFix/>
          </a:blip>
          <a:srcRect b="0" l="18554" r="18548" t="0"/>
          <a:stretch/>
        </p:blipFill>
        <p:spPr>
          <a:xfrm>
            <a:off x="4283950" y="-30500"/>
            <a:ext cx="4936244" cy="520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87"/>
          <p:cNvPicPr preferRelativeResize="0"/>
          <p:nvPr/>
        </p:nvPicPr>
        <p:blipFill rotWithShape="1">
          <a:blip r:embed="rId3">
            <a:alphaModFix/>
          </a:blip>
          <a:srcRect b="0" l="0" r="25272" t="0"/>
          <a:stretch/>
        </p:blipFill>
        <p:spPr>
          <a:xfrm>
            <a:off x="5996122" y="3016800"/>
            <a:ext cx="3224075" cy="2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87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70" name="Google Shape;870;p87"/>
          <p:cNvPicPr preferRelativeResize="0"/>
          <p:nvPr/>
        </p:nvPicPr>
        <p:blipFill rotWithShape="1">
          <a:blip r:embed="rId4">
            <a:alphaModFix/>
          </a:blip>
          <a:srcRect b="1690" l="0" r="0" t="1690"/>
          <a:stretch/>
        </p:blipFill>
        <p:spPr>
          <a:xfrm>
            <a:off x="0" y="0"/>
            <a:ext cx="1654476" cy="12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88"/>
          <p:cNvSpPr txBox="1"/>
          <p:nvPr>
            <p:ph idx="1" type="body"/>
          </p:nvPr>
        </p:nvSpPr>
        <p:spPr>
          <a:xfrm>
            <a:off x="45155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73" name="Google Shape;873;p88"/>
          <p:cNvSpPr txBox="1"/>
          <p:nvPr>
            <p:ph idx="2" type="body"/>
          </p:nvPr>
        </p:nvSpPr>
        <p:spPr>
          <a:xfrm>
            <a:off x="265415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74" name="Google Shape;874;p88"/>
          <p:cNvSpPr txBox="1"/>
          <p:nvPr>
            <p:ph idx="3" type="body"/>
          </p:nvPr>
        </p:nvSpPr>
        <p:spPr>
          <a:xfrm>
            <a:off x="4807225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75" name="Google Shape;875;p88"/>
          <p:cNvSpPr txBox="1"/>
          <p:nvPr>
            <p:ph idx="4" type="body"/>
          </p:nvPr>
        </p:nvSpPr>
        <p:spPr>
          <a:xfrm>
            <a:off x="696030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76" name="Google Shape;876;p88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77" name="Google Shape;877;p88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1_Custom Layout 1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89"/>
          <p:cNvPicPr preferRelativeResize="0"/>
          <p:nvPr/>
        </p:nvPicPr>
        <p:blipFill rotWithShape="1">
          <a:blip r:embed="rId2">
            <a:alphaModFix/>
          </a:blip>
          <a:srcRect b="0" l="0" r="25484" t="0"/>
          <a:stretch/>
        </p:blipFill>
        <p:spPr>
          <a:xfrm>
            <a:off x="6271925" y="3216375"/>
            <a:ext cx="2872076" cy="19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89"/>
          <p:cNvSpPr txBox="1"/>
          <p:nvPr>
            <p:ph idx="1" type="body"/>
          </p:nvPr>
        </p:nvSpPr>
        <p:spPr>
          <a:xfrm>
            <a:off x="516975" y="1988800"/>
            <a:ext cx="33687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81" name="Google Shape;881;p89"/>
          <p:cNvSpPr txBox="1"/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2" name="Google Shape;882;p89"/>
          <p:cNvSpPr txBox="1"/>
          <p:nvPr>
            <p:ph idx="2" type="body"/>
          </p:nvPr>
        </p:nvSpPr>
        <p:spPr>
          <a:xfrm>
            <a:off x="531775" y="880913"/>
            <a:ext cx="6130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83" name="Google Shape;883;p89"/>
          <p:cNvPicPr preferRelativeResize="0"/>
          <p:nvPr/>
        </p:nvPicPr>
        <p:blipFill rotWithShape="1">
          <a:blip r:embed="rId3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253">
          <p15:clr>
            <a:srgbClr val="FA7B17"/>
          </p15:clr>
        </p15:guide>
        <p15:guide id="2" pos="397">
          <p15:clr>
            <a:srgbClr val="FA7B17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1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7" name="Google Shape;887;p91"/>
          <p:cNvSpPr txBox="1"/>
          <p:nvPr/>
        </p:nvSpPr>
        <p:spPr>
          <a:xfrm>
            <a:off x="191050" y="4806250"/>
            <a:ext cx="69951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Créditos: Prefeitura de São Paulo</a:t>
            </a:r>
            <a:endParaRPr b="0" i="0" sz="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8" name="Google Shape;888;p91"/>
          <p:cNvSpPr/>
          <p:nvPr/>
        </p:nvSpPr>
        <p:spPr>
          <a:xfrm>
            <a:off x="7921839" y="3921297"/>
            <a:ext cx="1222153" cy="1222209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AFD7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91"/>
          <p:cNvSpPr/>
          <p:nvPr/>
        </p:nvSpPr>
        <p:spPr>
          <a:xfrm>
            <a:off x="-52750" y="41523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91"/>
          <p:cNvSpPr/>
          <p:nvPr/>
        </p:nvSpPr>
        <p:spPr>
          <a:xfrm rot="-5400000">
            <a:off x="-72129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83E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91"/>
          <p:cNvSpPr/>
          <p:nvPr/>
        </p:nvSpPr>
        <p:spPr>
          <a:xfrm rot="-5400000">
            <a:off x="265337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88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91"/>
          <p:cNvSpPr/>
          <p:nvPr/>
        </p:nvSpPr>
        <p:spPr>
          <a:xfrm rot="-5400000">
            <a:off x="940268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AFD7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91"/>
          <p:cNvSpPr/>
          <p:nvPr/>
        </p:nvSpPr>
        <p:spPr>
          <a:xfrm rot="-5400000">
            <a:off x="1277734" y="504898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88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91"/>
          <p:cNvSpPr/>
          <p:nvPr/>
        </p:nvSpPr>
        <p:spPr>
          <a:xfrm>
            <a:off x="2241821" y="445703"/>
            <a:ext cx="696900" cy="696900"/>
          </a:xfrm>
          <a:prstGeom prst="ellipse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5" name="Google Shape;895;p91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451077" y="1115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92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8" name="Google Shape;898;p92"/>
          <p:cNvSpPr/>
          <p:nvPr/>
        </p:nvSpPr>
        <p:spPr>
          <a:xfrm rot="5400000">
            <a:off x="7922811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92"/>
          <p:cNvSpPr/>
          <p:nvPr/>
        </p:nvSpPr>
        <p:spPr>
          <a:xfrm rot="5400000">
            <a:off x="7603940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92"/>
          <p:cNvSpPr/>
          <p:nvPr/>
        </p:nvSpPr>
        <p:spPr>
          <a:xfrm rot="5400000">
            <a:off x="6966197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92"/>
          <p:cNvSpPr/>
          <p:nvPr/>
        </p:nvSpPr>
        <p:spPr>
          <a:xfrm rot="5400000">
            <a:off x="6647326" y="64613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92"/>
          <p:cNvSpPr/>
          <p:nvPr/>
        </p:nvSpPr>
        <p:spPr>
          <a:xfrm rot="10800000">
            <a:off x="6170931" y="590193"/>
            <a:ext cx="658500" cy="658500"/>
          </a:xfrm>
          <a:prstGeom prst="ellipse">
            <a:avLst/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92"/>
          <p:cNvSpPr/>
          <p:nvPr/>
        </p:nvSpPr>
        <p:spPr>
          <a:xfrm flipH="1" rot="-5400000">
            <a:off x="8194753" y="4194247"/>
            <a:ext cx="949222" cy="94927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92"/>
          <p:cNvSpPr/>
          <p:nvPr/>
        </p:nvSpPr>
        <p:spPr>
          <a:xfrm rot="10800000">
            <a:off x="-23275" y="3069315"/>
            <a:ext cx="1287126" cy="2074174"/>
          </a:xfrm>
          <a:custGeom>
            <a:rect b="b" l="l" r="r" t="t"/>
            <a:pathLst>
              <a:path extrusionOk="0" h="5537" w="3436">
                <a:moveTo>
                  <a:pt x="944" y="1"/>
                </a:moveTo>
                <a:cubicBezTo>
                  <a:pt x="1" y="2073"/>
                  <a:pt x="2459" y="4623"/>
                  <a:pt x="3435" y="5537"/>
                </a:cubicBezTo>
                <a:lnTo>
                  <a:pt x="3435" y="1"/>
                </a:ln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92"/>
          <p:cNvSpPr/>
          <p:nvPr/>
        </p:nvSpPr>
        <p:spPr>
          <a:xfrm rot="10800000">
            <a:off x="-23285" y="3765198"/>
            <a:ext cx="707030" cy="1378304"/>
          </a:xfrm>
          <a:custGeom>
            <a:rect b="b" l="l" r="r" t="t"/>
            <a:pathLst>
              <a:path extrusionOk="0" h="4316" w="2214">
                <a:moveTo>
                  <a:pt x="958" y="1"/>
                </a:moveTo>
                <a:cubicBezTo>
                  <a:pt x="0" y="1393"/>
                  <a:pt x="899" y="2986"/>
                  <a:pt x="2213" y="4315"/>
                </a:cubicBezTo>
                <a:lnTo>
                  <a:pt x="2213" y="1"/>
                </a:ln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6" name="Google Shape;906;p92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131152" y="860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">
  <p:cSld name="TITLE_1_1_1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93"/>
          <p:cNvSpPr/>
          <p:nvPr/>
        </p:nvSpPr>
        <p:spPr>
          <a:xfrm rot="10800000">
            <a:off x="-5" y="1121249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93"/>
          <p:cNvSpPr/>
          <p:nvPr/>
        </p:nvSpPr>
        <p:spPr>
          <a:xfrm rot="10800000">
            <a:off x="-5" y="783783"/>
            <a:ext cx="1156807" cy="578499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93"/>
          <p:cNvSpPr/>
          <p:nvPr/>
        </p:nvSpPr>
        <p:spPr>
          <a:xfrm rot="-5400000">
            <a:off x="229954" y="-1"/>
            <a:ext cx="696900" cy="696900"/>
          </a:xfrm>
          <a:prstGeom prst="ellipse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93"/>
          <p:cNvSpPr/>
          <p:nvPr/>
        </p:nvSpPr>
        <p:spPr>
          <a:xfrm flipH="1">
            <a:off x="5690250" y="41523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93"/>
          <p:cNvSpPr/>
          <p:nvPr/>
        </p:nvSpPr>
        <p:spPr>
          <a:xfrm rot="5400000">
            <a:off x="7647406" y="2052854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93"/>
          <p:cNvSpPr/>
          <p:nvPr/>
        </p:nvSpPr>
        <p:spPr>
          <a:xfrm rot="5400000">
            <a:off x="8304284" y="2271828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93"/>
          <p:cNvSpPr/>
          <p:nvPr/>
        </p:nvSpPr>
        <p:spPr>
          <a:xfrm>
            <a:off x="0" y="4452300"/>
            <a:ext cx="691200" cy="691200"/>
          </a:xfrm>
          <a:prstGeom prst="rect">
            <a:avLst/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93"/>
          <p:cNvSpPr/>
          <p:nvPr/>
        </p:nvSpPr>
        <p:spPr>
          <a:xfrm>
            <a:off x="5806250" y="92575"/>
            <a:ext cx="713400" cy="713400"/>
          </a:xfrm>
          <a:prstGeom prst="donut">
            <a:avLst>
              <a:gd fmla="val 25000" name="adj"/>
            </a:avLst>
          </a:pr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93"/>
          <p:cNvSpPr/>
          <p:nvPr/>
        </p:nvSpPr>
        <p:spPr>
          <a:xfrm rot="5400000">
            <a:off x="1758616" y="43693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93"/>
          <p:cNvSpPr/>
          <p:nvPr/>
        </p:nvSpPr>
        <p:spPr>
          <a:xfrm rot="5400000">
            <a:off x="1695815" y="43050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8" name="Google Shape;918;p93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451077" y="111550"/>
            <a:ext cx="1627299" cy="12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2218" y="1120436"/>
            <a:ext cx="2901078" cy="36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0200" y="1188700"/>
            <a:ext cx="4179700" cy="3414778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94"/>
          <p:cNvSpPr/>
          <p:nvPr/>
        </p:nvSpPr>
        <p:spPr>
          <a:xfrm>
            <a:off x="223250" y="4472450"/>
            <a:ext cx="167400" cy="1674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94"/>
          <p:cNvSpPr/>
          <p:nvPr/>
        </p:nvSpPr>
        <p:spPr>
          <a:xfrm>
            <a:off x="223250" y="4249025"/>
            <a:ext cx="167400" cy="167400"/>
          </a:xfrm>
          <a:prstGeom prst="rect">
            <a:avLst/>
          </a:prstGeom>
          <a:solidFill>
            <a:srgbClr val="4D51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94"/>
          <p:cNvSpPr/>
          <p:nvPr/>
        </p:nvSpPr>
        <p:spPr>
          <a:xfrm>
            <a:off x="223250" y="4695875"/>
            <a:ext cx="167400" cy="167400"/>
          </a:xfrm>
          <a:prstGeom prst="rect">
            <a:avLst/>
          </a:pr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5" name="Google Shape;925;p94"/>
          <p:cNvGrpSpPr/>
          <p:nvPr/>
        </p:nvGrpSpPr>
        <p:grpSpPr>
          <a:xfrm>
            <a:off x="938849" y="1675651"/>
            <a:ext cx="853862" cy="584934"/>
            <a:chOff x="1154324" y="1515763"/>
            <a:chExt cx="1111800" cy="780537"/>
          </a:xfrm>
        </p:grpSpPr>
        <p:sp>
          <p:nvSpPr>
            <p:cNvPr id="926" name="Google Shape;926;p94"/>
            <p:cNvSpPr/>
            <p:nvPr/>
          </p:nvSpPr>
          <p:spPr>
            <a:xfrm>
              <a:off x="1154324" y="1515763"/>
              <a:ext cx="11118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Denver, USA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94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8" name="Google Shape;928;p94"/>
          <p:cNvGrpSpPr/>
          <p:nvPr/>
        </p:nvGrpSpPr>
        <p:grpSpPr>
          <a:xfrm>
            <a:off x="2522150" y="1930500"/>
            <a:ext cx="989520" cy="584949"/>
            <a:chOff x="816071" y="1515749"/>
            <a:chExt cx="1303200" cy="780556"/>
          </a:xfrm>
        </p:grpSpPr>
        <p:sp>
          <p:nvSpPr>
            <p:cNvPr id="929" name="Google Shape;929;p94"/>
            <p:cNvSpPr/>
            <p:nvPr/>
          </p:nvSpPr>
          <p:spPr>
            <a:xfrm>
              <a:off x="816071" y="1515749"/>
              <a:ext cx="13032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Canada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Toronto, Canada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94"/>
            <p:cNvSpPr/>
            <p:nvPr/>
          </p:nvSpPr>
          <p:spPr>
            <a:xfrm flipH="1" rot="10800000">
              <a:off x="816167" y="1994805"/>
              <a:ext cx="2076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1" name="Google Shape;931;p94"/>
          <p:cNvGrpSpPr/>
          <p:nvPr/>
        </p:nvGrpSpPr>
        <p:grpSpPr>
          <a:xfrm>
            <a:off x="343951" y="2392025"/>
            <a:ext cx="1544432" cy="776205"/>
            <a:chOff x="-106101" y="1260531"/>
            <a:chExt cx="2372400" cy="1035769"/>
          </a:xfrm>
        </p:grpSpPr>
        <p:sp>
          <p:nvSpPr>
            <p:cNvPr id="932" name="Google Shape;932;p94"/>
            <p:cNvSpPr/>
            <p:nvPr/>
          </p:nvSpPr>
          <p:spPr>
            <a:xfrm>
              <a:off x="-106101" y="1260531"/>
              <a:ext cx="2372400" cy="780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Mexico, Central America &amp; Caribbean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Mexico City, Mexico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94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4" name="Google Shape;934;p94"/>
          <p:cNvGrpSpPr/>
          <p:nvPr/>
        </p:nvGrpSpPr>
        <p:grpSpPr>
          <a:xfrm flipH="1">
            <a:off x="2780971" y="3299673"/>
            <a:ext cx="1120425" cy="732374"/>
            <a:chOff x="923764" y="1319021"/>
            <a:chExt cx="1450200" cy="977280"/>
          </a:xfrm>
        </p:grpSpPr>
        <p:sp>
          <p:nvSpPr>
            <p:cNvPr id="935" name="Google Shape;935;p94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South America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São Paulo, Brasil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94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7" name="Google Shape;937;p94"/>
          <p:cNvGrpSpPr/>
          <p:nvPr/>
        </p:nvGrpSpPr>
        <p:grpSpPr>
          <a:xfrm>
            <a:off x="3762400" y="1699573"/>
            <a:ext cx="989425" cy="776527"/>
            <a:chOff x="1194250" y="1260103"/>
            <a:chExt cx="1179713" cy="1036198"/>
          </a:xfrm>
        </p:grpSpPr>
        <p:sp>
          <p:nvSpPr>
            <p:cNvPr id="938" name="Google Shape;938;p94"/>
            <p:cNvSpPr/>
            <p:nvPr/>
          </p:nvSpPr>
          <p:spPr>
            <a:xfrm>
              <a:off x="1194250" y="1260103"/>
              <a:ext cx="1179600" cy="780600"/>
            </a:xfrm>
            <a:prstGeom prst="rect">
              <a:avLst/>
            </a:prstGeom>
            <a:solidFill>
              <a:srgbClr val="FEE1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rgbClr val="00636C"/>
                  </a:solidFill>
                  <a:latin typeface="Arial"/>
                  <a:ea typeface="Arial"/>
                  <a:cs typeface="Arial"/>
                  <a:sym typeface="Arial"/>
                </a:rPr>
                <a:t>World Secretariat</a:t>
              </a:r>
              <a:endParaRPr b="1" i="0" sz="900" u="none" cap="none" strike="noStrike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rgbClr val="00636C"/>
                  </a:solidFill>
                  <a:latin typeface="Arial"/>
                  <a:ea typeface="Arial"/>
                  <a:cs typeface="Arial"/>
                  <a:sym typeface="Arial"/>
                </a:rPr>
                <a:t>Bonn, Germany</a:t>
              </a:r>
              <a:endParaRPr b="0" i="0" sz="800" u="none" cap="none" strike="noStrike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94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fmla="val 0" name="adj"/>
              </a:avLst>
            </a:prstGeom>
            <a:solidFill>
              <a:srgbClr val="FEE1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0" name="Google Shape;940;p94"/>
          <p:cNvGrpSpPr/>
          <p:nvPr/>
        </p:nvGrpSpPr>
        <p:grpSpPr>
          <a:xfrm>
            <a:off x="4794376" y="1891149"/>
            <a:ext cx="949429" cy="584961"/>
            <a:chOff x="816071" y="1515732"/>
            <a:chExt cx="1250400" cy="780573"/>
          </a:xfrm>
        </p:grpSpPr>
        <p:sp>
          <p:nvSpPr>
            <p:cNvPr id="941" name="Google Shape;941;p94"/>
            <p:cNvSpPr/>
            <p:nvPr/>
          </p:nvSpPr>
          <p:spPr>
            <a:xfrm>
              <a:off x="816071" y="1515732"/>
              <a:ext cx="12504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Berlin, Germany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94"/>
            <p:cNvSpPr/>
            <p:nvPr/>
          </p:nvSpPr>
          <p:spPr>
            <a:xfrm flipH="1" rot="10800000">
              <a:off x="816167" y="1994805"/>
              <a:ext cx="2076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3" name="Google Shape;943;p94"/>
          <p:cNvGrpSpPr/>
          <p:nvPr/>
        </p:nvGrpSpPr>
        <p:grpSpPr>
          <a:xfrm>
            <a:off x="3693126" y="2476100"/>
            <a:ext cx="1025243" cy="619525"/>
            <a:chOff x="3431000" y="2410975"/>
            <a:chExt cx="1252588" cy="619525"/>
          </a:xfrm>
        </p:grpSpPr>
        <p:sp>
          <p:nvSpPr>
            <p:cNvPr id="944" name="Google Shape;944;p94"/>
            <p:cNvSpPr/>
            <p:nvPr/>
          </p:nvSpPr>
          <p:spPr>
            <a:xfrm>
              <a:off x="3431000" y="2636900"/>
              <a:ext cx="1252500" cy="393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Brussels, Belgium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94"/>
            <p:cNvSpPr/>
            <p:nvPr/>
          </p:nvSpPr>
          <p:spPr>
            <a:xfrm flipH="1">
              <a:off x="451618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6" name="Google Shape;946;p94"/>
          <p:cNvGrpSpPr/>
          <p:nvPr/>
        </p:nvGrpSpPr>
        <p:grpSpPr>
          <a:xfrm>
            <a:off x="4794270" y="2476100"/>
            <a:ext cx="949410" cy="711625"/>
            <a:chOff x="3431008" y="2410975"/>
            <a:chExt cx="949505" cy="711625"/>
          </a:xfrm>
        </p:grpSpPr>
        <p:sp>
          <p:nvSpPr>
            <p:cNvPr id="947" name="Google Shape;947;p94"/>
            <p:cNvSpPr/>
            <p:nvPr/>
          </p:nvSpPr>
          <p:spPr>
            <a:xfrm>
              <a:off x="3431013" y="2636900"/>
              <a:ext cx="949500" cy="48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European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Berlin, Germany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94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94"/>
          <p:cNvGrpSpPr/>
          <p:nvPr/>
        </p:nvGrpSpPr>
        <p:grpSpPr>
          <a:xfrm>
            <a:off x="7355462" y="1962851"/>
            <a:ext cx="890190" cy="513219"/>
            <a:chOff x="-106107" y="1387458"/>
            <a:chExt cx="1367420" cy="908835"/>
          </a:xfrm>
        </p:grpSpPr>
        <p:sp>
          <p:nvSpPr>
            <p:cNvPr id="950" name="Google Shape;950;p94"/>
            <p:cNvSpPr/>
            <p:nvPr/>
          </p:nvSpPr>
          <p:spPr>
            <a:xfrm>
              <a:off x="-106087" y="1387458"/>
              <a:ext cx="1367400" cy="6537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Japan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Tokyo, Japan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94"/>
            <p:cNvSpPr/>
            <p:nvPr/>
          </p:nvSpPr>
          <p:spPr>
            <a:xfrm flipH="1" rot="10800000">
              <a:off x="-106107" y="1994793"/>
              <a:ext cx="252000" cy="3015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2" name="Google Shape;952;p94"/>
          <p:cNvGrpSpPr/>
          <p:nvPr/>
        </p:nvGrpSpPr>
        <p:grpSpPr>
          <a:xfrm>
            <a:off x="5819575" y="2487900"/>
            <a:ext cx="1235677" cy="440805"/>
            <a:chOff x="-375077" y="1260553"/>
            <a:chExt cx="1898122" cy="780600"/>
          </a:xfrm>
        </p:grpSpPr>
        <p:sp>
          <p:nvSpPr>
            <p:cNvPr id="953" name="Google Shape;953;p94"/>
            <p:cNvSpPr/>
            <p:nvPr/>
          </p:nvSpPr>
          <p:spPr>
            <a:xfrm>
              <a:off x="-375077" y="1260553"/>
              <a:ext cx="1636500" cy="780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Korea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94"/>
            <p:cNvSpPr/>
            <p:nvPr/>
          </p:nvSpPr>
          <p:spPr>
            <a:xfrm rot="5400000">
              <a:off x="1245845" y="1216453"/>
              <a:ext cx="233100" cy="3213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94"/>
          <p:cNvGrpSpPr/>
          <p:nvPr/>
        </p:nvGrpSpPr>
        <p:grpSpPr>
          <a:xfrm>
            <a:off x="5934828" y="1699037"/>
            <a:ext cx="1120435" cy="777601"/>
            <a:chOff x="923764" y="1319021"/>
            <a:chExt cx="1450213" cy="1037632"/>
          </a:xfrm>
        </p:grpSpPr>
        <p:sp>
          <p:nvSpPr>
            <p:cNvPr id="956" name="Google Shape;956;p94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East Asia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94"/>
            <p:cNvSpPr/>
            <p:nvPr/>
          </p:nvSpPr>
          <p:spPr>
            <a:xfrm rot="10800000">
              <a:off x="2155277" y="1994853"/>
              <a:ext cx="218700" cy="361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8" name="Google Shape;958;p94"/>
          <p:cNvGrpSpPr/>
          <p:nvPr/>
        </p:nvGrpSpPr>
        <p:grpSpPr>
          <a:xfrm>
            <a:off x="5278350" y="3095625"/>
            <a:ext cx="949401" cy="746061"/>
            <a:chOff x="1297304" y="971479"/>
            <a:chExt cx="1228839" cy="995545"/>
          </a:xfrm>
        </p:grpSpPr>
        <p:sp>
          <p:nvSpPr>
            <p:cNvPr id="959" name="Google Shape;959;p94"/>
            <p:cNvSpPr/>
            <p:nvPr/>
          </p:nvSpPr>
          <p:spPr>
            <a:xfrm>
              <a:off x="1297304" y="1319024"/>
              <a:ext cx="1228800" cy="64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South Asia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New Delhi, India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94"/>
            <p:cNvSpPr/>
            <p:nvPr/>
          </p:nvSpPr>
          <p:spPr>
            <a:xfrm flipH="1">
              <a:off x="2309543" y="971479"/>
              <a:ext cx="216600" cy="361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1" name="Google Shape;961;p94"/>
          <p:cNvGrpSpPr/>
          <p:nvPr/>
        </p:nvGrpSpPr>
        <p:grpSpPr>
          <a:xfrm>
            <a:off x="4108761" y="3863793"/>
            <a:ext cx="1025266" cy="969061"/>
            <a:chOff x="3067703" y="2410975"/>
            <a:chExt cx="1749900" cy="619525"/>
          </a:xfrm>
        </p:grpSpPr>
        <p:sp>
          <p:nvSpPr>
            <p:cNvPr id="962" name="Google Shape;962;p94"/>
            <p:cNvSpPr/>
            <p:nvPr/>
          </p:nvSpPr>
          <p:spPr>
            <a:xfrm>
              <a:off x="3067703" y="2636900"/>
              <a:ext cx="1749900" cy="39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Africa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Cape Town, South Africa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94"/>
            <p:cNvSpPr/>
            <p:nvPr/>
          </p:nvSpPr>
          <p:spPr>
            <a:xfrm flipH="1">
              <a:off x="4650085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4" name="Google Shape;964;p94"/>
          <p:cNvGrpSpPr/>
          <p:nvPr/>
        </p:nvGrpSpPr>
        <p:grpSpPr>
          <a:xfrm>
            <a:off x="7304201" y="3903275"/>
            <a:ext cx="1298725" cy="681575"/>
            <a:chOff x="3097108" y="2348938"/>
            <a:chExt cx="1586714" cy="681575"/>
          </a:xfrm>
        </p:grpSpPr>
        <p:sp>
          <p:nvSpPr>
            <p:cNvPr id="965" name="Google Shape;965;p94"/>
            <p:cNvSpPr/>
            <p:nvPr/>
          </p:nvSpPr>
          <p:spPr>
            <a:xfrm>
              <a:off x="3097122" y="2636913"/>
              <a:ext cx="1586700" cy="39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Oceania Secretariat</a:t>
              </a:r>
              <a:endPara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Melbourne, Australia</a:t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94"/>
            <p:cNvSpPr/>
            <p:nvPr/>
          </p:nvSpPr>
          <p:spPr>
            <a:xfrm>
              <a:off x="3097108" y="2348938"/>
              <a:ext cx="249600" cy="333300"/>
            </a:xfrm>
            <a:prstGeom prst="triangle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94"/>
          <p:cNvGrpSpPr/>
          <p:nvPr/>
        </p:nvGrpSpPr>
        <p:grpSpPr>
          <a:xfrm>
            <a:off x="7026501" y="2476041"/>
            <a:ext cx="1763696" cy="535474"/>
            <a:chOff x="-936300" y="1261574"/>
            <a:chExt cx="2709211" cy="945900"/>
          </a:xfrm>
        </p:grpSpPr>
        <p:sp>
          <p:nvSpPr>
            <p:cNvPr id="968" name="Google Shape;968;p94"/>
            <p:cNvSpPr/>
            <p:nvPr/>
          </p:nvSpPr>
          <p:spPr>
            <a:xfrm>
              <a:off x="-2189" y="1261574"/>
              <a:ext cx="1775100" cy="9459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Kaohsiung Capacity Center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Seoul, South Korea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94"/>
            <p:cNvSpPr/>
            <p:nvPr/>
          </p:nvSpPr>
          <p:spPr>
            <a:xfrm rot="-5400000">
              <a:off x="-574950" y="1517624"/>
              <a:ext cx="328500" cy="10512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0" name="Google Shape;970;p94"/>
          <p:cNvGrpSpPr/>
          <p:nvPr/>
        </p:nvGrpSpPr>
        <p:grpSpPr>
          <a:xfrm>
            <a:off x="7184675" y="3248024"/>
            <a:ext cx="1298801" cy="535464"/>
            <a:chOff x="-936272" y="1465993"/>
            <a:chExt cx="2709222" cy="817503"/>
          </a:xfrm>
        </p:grpSpPr>
        <p:sp>
          <p:nvSpPr>
            <p:cNvPr id="971" name="Google Shape;971;p94"/>
            <p:cNvSpPr/>
            <p:nvPr/>
          </p:nvSpPr>
          <p:spPr>
            <a:xfrm>
              <a:off x="-427250" y="1465996"/>
              <a:ext cx="2200200" cy="8175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South East Asia Secretariat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Manila, Philippines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94"/>
            <p:cNvSpPr/>
            <p:nvPr/>
          </p:nvSpPr>
          <p:spPr>
            <a:xfrm flipH="1" rot="-5400000">
              <a:off x="-748922" y="1278643"/>
              <a:ext cx="218400" cy="593100"/>
            </a:xfrm>
            <a:prstGeom prst="triangle">
              <a:avLst>
                <a:gd fmla="val 0" name="adj"/>
              </a:avLst>
            </a:prstGeom>
            <a:solidFill>
              <a:srgbClr val="006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3" name="Google Shape;973;p94"/>
          <p:cNvGrpSpPr/>
          <p:nvPr/>
        </p:nvGrpSpPr>
        <p:grpSpPr>
          <a:xfrm>
            <a:off x="5743799" y="3542698"/>
            <a:ext cx="1071982" cy="929743"/>
            <a:chOff x="1138731" y="800174"/>
            <a:chExt cx="1387500" cy="1240650"/>
          </a:xfrm>
        </p:grpSpPr>
        <p:sp>
          <p:nvSpPr>
            <p:cNvPr id="974" name="Google Shape;974;p94"/>
            <p:cNvSpPr/>
            <p:nvPr/>
          </p:nvSpPr>
          <p:spPr>
            <a:xfrm>
              <a:off x="1138731" y="1319024"/>
              <a:ext cx="1387500" cy="721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Indonesia Project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pt-BR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Jakarta, Indonesia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94"/>
            <p:cNvSpPr/>
            <p:nvPr/>
          </p:nvSpPr>
          <p:spPr>
            <a:xfrm flipH="1">
              <a:off x="2309558" y="800174"/>
              <a:ext cx="216600" cy="533100"/>
            </a:xfrm>
            <a:prstGeom prst="triangle">
              <a:avLst>
                <a:gd fmla="val 6401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6" name="Google Shape;976;p94"/>
          <p:cNvSpPr txBox="1"/>
          <p:nvPr/>
        </p:nvSpPr>
        <p:spPr>
          <a:xfrm>
            <a:off x="420150" y="4159924"/>
            <a:ext cx="1628700" cy="7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Project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Country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rPr>
              <a:t>Secretariat office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636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7" name="Google Shape;977;p94"/>
          <p:cNvSpPr txBox="1"/>
          <p:nvPr>
            <p:ph idx="1" type="subTitle"/>
          </p:nvPr>
        </p:nvSpPr>
        <p:spPr>
          <a:xfrm>
            <a:off x="531774" y="771313"/>
            <a:ext cx="4746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8" name="Google Shape;978;p94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79" name="Google Shape;979;p94"/>
          <p:cNvSpPr/>
          <p:nvPr/>
        </p:nvSpPr>
        <p:spPr>
          <a:xfrm>
            <a:off x="2364649" y="2863950"/>
            <a:ext cx="1071900" cy="3936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Colombia Office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Medellín, Colombia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0" name="Google Shape;980;p94"/>
          <p:cNvPicPr preferRelativeResize="0"/>
          <p:nvPr/>
        </p:nvPicPr>
        <p:blipFill rotWithShape="1">
          <a:blip r:embed="rId4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94"/>
          <p:cNvSpPr/>
          <p:nvPr/>
        </p:nvSpPr>
        <p:spPr>
          <a:xfrm flipH="1" rot="10800000">
            <a:off x="2364648" y="3248025"/>
            <a:ext cx="157500" cy="225900"/>
          </a:xfrm>
          <a:prstGeom prst="triangle">
            <a:avLst>
              <a:gd fmla="val 0" name="adj"/>
            </a:avLst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94"/>
          <p:cNvSpPr/>
          <p:nvPr/>
        </p:nvSpPr>
        <p:spPr>
          <a:xfrm flipH="1" rot="10800000">
            <a:off x="2440873" y="3984425"/>
            <a:ext cx="157500" cy="225900"/>
          </a:xfrm>
          <a:prstGeom prst="triangle">
            <a:avLst>
              <a:gd fmla="val 100000" name="adj"/>
            </a:avLst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94"/>
          <p:cNvSpPr/>
          <p:nvPr/>
        </p:nvSpPr>
        <p:spPr>
          <a:xfrm>
            <a:off x="1477925" y="3620125"/>
            <a:ext cx="1120500" cy="3936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Argentina Office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Rosário, Argentina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4" name="Google Shape;984;p94"/>
          <p:cNvGrpSpPr/>
          <p:nvPr/>
        </p:nvGrpSpPr>
        <p:grpSpPr>
          <a:xfrm>
            <a:off x="2840908" y="4074175"/>
            <a:ext cx="1025302" cy="711625"/>
            <a:chOff x="3431008" y="2410975"/>
            <a:chExt cx="1025405" cy="711625"/>
          </a:xfrm>
        </p:grpSpPr>
        <p:sp>
          <p:nvSpPr>
            <p:cNvPr id="985" name="Google Shape;985;p94"/>
            <p:cNvSpPr/>
            <p:nvPr/>
          </p:nvSpPr>
          <p:spPr>
            <a:xfrm>
              <a:off x="3431013" y="2636900"/>
              <a:ext cx="1025400" cy="485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lang="pt-BR" sz="900">
                  <a:solidFill>
                    <a:schemeClr val="lt1"/>
                  </a:solidFill>
                </a:rPr>
                <a:t>Brasil Office</a:t>
              </a:r>
              <a:endPara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pt-BR" sz="800">
                  <a:solidFill>
                    <a:schemeClr val="lt1"/>
                  </a:solidFill>
                </a:rPr>
                <a:t>São Paulo, Brasil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94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fmla="val 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458">
          <p15:clr>
            <a:srgbClr val="FA7B17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95"/>
          <p:cNvSpPr txBox="1"/>
          <p:nvPr>
            <p:ph type="title"/>
          </p:nvPr>
        </p:nvSpPr>
        <p:spPr>
          <a:xfrm>
            <a:off x="531774" y="368849"/>
            <a:ext cx="6249900" cy="4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89" name="Google Shape;989;p95"/>
          <p:cNvSpPr txBox="1"/>
          <p:nvPr>
            <p:ph idx="1" type="subTitle"/>
          </p:nvPr>
        </p:nvSpPr>
        <p:spPr>
          <a:xfrm>
            <a:off x="1159850" y="11496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0" name="Google Shape;990;p95"/>
          <p:cNvSpPr txBox="1"/>
          <p:nvPr>
            <p:ph idx="2" type="subTitle"/>
          </p:nvPr>
        </p:nvSpPr>
        <p:spPr>
          <a:xfrm>
            <a:off x="4729175" y="11496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95"/>
          <p:cNvSpPr txBox="1"/>
          <p:nvPr>
            <p:ph idx="3" type="subTitle"/>
          </p:nvPr>
        </p:nvSpPr>
        <p:spPr>
          <a:xfrm>
            <a:off x="1159850" y="193040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2" name="Google Shape;992;p95"/>
          <p:cNvSpPr txBox="1"/>
          <p:nvPr>
            <p:ph idx="4" type="subTitle"/>
          </p:nvPr>
        </p:nvSpPr>
        <p:spPr>
          <a:xfrm>
            <a:off x="4729175" y="193040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3" name="Google Shape;993;p95"/>
          <p:cNvSpPr txBox="1"/>
          <p:nvPr>
            <p:ph idx="5" type="subTitle"/>
          </p:nvPr>
        </p:nvSpPr>
        <p:spPr>
          <a:xfrm>
            <a:off x="1159850" y="27407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4" name="Google Shape;994;p95"/>
          <p:cNvSpPr txBox="1"/>
          <p:nvPr>
            <p:ph idx="6" type="subTitle"/>
          </p:nvPr>
        </p:nvSpPr>
        <p:spPr>
          <a:xfrm>
            <a:off x="4729175" y="2740725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5" name="Google Shape;995;p95"/>
          <p:cNvSpPr txBox="1"/>
          <p:nvPr>
            <p:ph idx="7" type="subTitle"/>
          </p:nvPr>
        </p:nvSpPr>
        <p:spPr>
          <a:xfrm>
            <a:off x="1159850" y="355105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6" name="Google Shape;996;p95"/>
          <p:cNvSpPr txBox="1"/>
          <p:nvPr>
            <p:ph idx="8" type="subTitle"/>
          </p:nvPr>
        </p:nvSpPr>
        <p:spPr>
          <a:xfrm>
            <a:off x="4729175" y="3551050"/>
            <a:ext cx="2809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97" name="Google Shape;997;p95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95"/>
          <p:cNvSpPr txBox="1"/>
          <p:nvPr>
            <p:ph idx="9" type="body"/>
          </p:nvPr>
        </p:nvSpPr>
        <p:spPr>
          <a:xfrm>
            <a:off x="775375" y="10940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9" name="Google Shape;999;p95"/>
          <p:cNvSpPr txBox="1"/>
          <p:nvPr>
            <p:ph idx="13" type="body"/>
          </p:nvPr>
        </p:nvSpPr>
        <p:spPr>
          <a:xfrm>
            <a:off x="775375" y="18814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0" name="Google Shape;1000;p95"/>
          <p:cNvSpPr txBox="1"/>
          <p:nvPr>
            <p:ph idx="14" type="body"/>
          </p:nvPr>
        </p:nvSpPr>
        <p:spPr>
          <a:xfrm>
            <a:off x="775375" y="2685759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1" name="Google Shape;1001;p95"/>
          <p:cNvSpPr txBox="1"/>
          <p:nvPr>
            <p:ph idx="15" type="body"/>
          </p:nvPr>
        </p:nvSpPr>
        <p:spPr>
          <a:xfrm>
            <a:off x="775375" y="3490092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2" name="Google Shape;1002;p95"/>
          <p:cNvSpPr txBox="1"/>
          <p:nvPr>
            <p:ph idx="16" type="body"/>
          </p:nvPr>
        </p:nvSpPr>
        <p:spPr>
          <a:xfrm>
            <a:off x="4297508" y="10940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3" name="Google Shape;1003;p95"/>
          <p:cNvSpPr txBox="1"/>
          <p:nvPr>
            <p:ph idx="17" type="body"/>
          </p:nvPr>
        </p:nvSpPr>
        <p:spPr>
          <a:xfrm>
            <a:off x="4297508" y="1881425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4" name="Google Shape;1004;p95"/>
          <p:cNvSpPr txBox="1"/>
          <p:nvPr>
            <p:ph idx="18" type="body"/>
          </p:nvPr>
        </p:nvSpPr>
        <p:spPr>
          <a:xfrm>
            <a:off x="4297508" y="2685759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5" name="Google Shape;1005;p95"/>
          <p:cNvSpPr txBox="1"/>
          <p:nvPr>
            <p:ph idx="19" type="body"/>
          </p:nvPr>
        </p:nvSpPr>
        <p:spPr>
          <a:xfrm>
            <a:off x="4297508" y="3490092"/>
            <a:ext cx="50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381">
          <p15:clr>
            <a:srgbClr val="FA7B17"/>
          </p15:clr>
        </p15:guide>
        <p15:guide id="2" orient="horz" pos="1871">
          <p15:clr>
            <a:srgbClr val="FA7B17"/>
          </p15:clr>
        </p15:guide>
        <p15:guide id="3" orient="horz" pos="1369">
          <p15:clr>
            <a:srgbClr val="FA7B17"/>
          </p15:clr>
        </p15:guide>
        <p15:guide id="4" orient="horz" pos="867">
          <p15:clr>
            <a:srgbClr val="FA7B17"/>
          </p15:clr>
        </p15:guide>
        <p15:guide id="5" pos="397">
          <p15:clr>
            <a:srgbClr val="FA7B17"/>
          </p15:clr>
        </p15:guide>
        <p15:guide id="6" orient="horz" pos="397">
          <p15:clr>
            <a:srgbClr val="FA7B17"/>
          </p15:clr>
        </p15:guide>
        <p15:guide id="7" pos="794">
          <p15:clr>
            <a:srgbClr val="FA7B17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96"/>
          <p:cNvSpPr txBox="1"/>
          <p:nvPr>
            <p:ph type="title"/>
          </p:nvPr>
        </p:nvSpPr>
        <p:spPr>
          <a:xfrm>
            <a:off x="532800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08" name="Google Shape;1008;p96"/>
          <p:cNvSpPr txBox="1"/>
          <p:nvPr>
            <p:ph idx="1" type="body"/>
          </p:nvPr>
        </p:nvSpPr>
        <p:spPr>
          <a:xfrm>
            <a:off x="792425" y="118532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09" name="Google Shape;1009;p96"/>
          <p:cNvSpPr txBox="1"/>
          <p:nvPr>
            <p:ph idx="2" type="body"/>
          </p:nvPr>
        </p:nvSpPr>
        <p:spPr>
          <a:xfrm>
            <a:off x="792425" y="231037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1010" name="Google Shape;1010;p96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74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97"/>
          <p:cNvSpPr txBox="1"/>
          <p:nvPr>
            <p:ph idx="1" type="subTitle"/>
          </p:nvPr>
        </p:nvSpPr>
        <p:spPr>
          <a:xfrm>
            <a:off x="31325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3" name="Google Shape;1013;p97"/>
          <p:cNvSpPr txBox="1"/>
          <p:nvPr>
            <p:ph idx="2" type="subTitle"/>
          </p:nvPr>
        </p:nvSpPr>
        <p:spPr>
          <a:xfrm>
            <a:off x="207345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4" name="Google Shape;1014;p97"/>
          <p:cNvSpPr txBox="1"/>
          <p:nvPr>
            <p:ph idx="3" type="subTitle"/>
          </p:nvPr>
        </p:nvSpPr>
        <p:spPr>
          <a:xfrm>
            <a:off x="3833638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5" name="Google Shape;1015;p97"/>
          <p:cNvSpPr txBox="1"/>
          <p:nvPr>
            <p:ph idx="4" type="subTitle"/>
          </p:nvPr>
        </p:nvSpPr>
        <p:spPr>
          <a:xfrm>
            <a:off x="5593838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6" name="Google Shape;1016;p97"/>
          <p:cNvSpPr txBox="1"/>
          <p:nvPr>
            <p:ph idx="5" type="subTitle"/>
          </p:nvPr>
        </p:nvSpPr>
        <p:spPr>
          <a:xfrm>
            <a:off x="7356600" y="2461500"/>
            <a:ext cx="1467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000"/>
              <a:buFont typeface="Verdana"/>
              <a:buNone/>
              <a:defRPr b="1" i="0" sz="10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7" name="Google Shape;1017;p97"/>
          <p:cNvSpPr txBox="1"/>
          <p:nvPr>
            <p:ph idx="6" type="body"/>
          </p:nvPr>
        </p:nvSpPr>
        <p:spPr>
          <a:xfrm>
            <a:off x="313250" y="3595325"/>
            <a:ext cx="8553000" cy="11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14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18" name="Google Shape;1018;p97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1019" name="Google Shape;1019;p97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865" y="1314453"/>
            <a:ext cx="1086275" cy="10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4113" y="1301049"/>
            <a:ext cx="1086275" cy="108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6263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9275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9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42275" y="1309285"/>
            <a:ext cx="1098676" cy="109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701">
          <p15:clr>
            <a:srgbClr val="FA7B17"/>
          </p15:clr>
        </p15:guide>
        <p15:guide id="2" orient="horz" pos="2403">
          <p15:clr>
            <a:srgbClr val="FA7B17"/>
          </p15:clr>
        </p15:guide>
        <p15:guide id="3" pos="283">
          <p15:clr>
            <a:srgbClr val="FA7B17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98"/>
          <p:cNvSpPr txBox="1"/>
          <p:nvPr>
            <p:ph type="title"/>
          </p:nvPr>
        </p:nvSpPr>
        <p:spPr>
          <a:xfrm>
            <a:off x="532800" y="367200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7" name="Google Shape;1027;p98"/>
          <p:cNvSpPr txBox="1"/>
          <p:nvPr>
            <p:ph idx="1" type="subTitle"/>
          </p:nvPr>
        </p:nvSpPr>
        <p:spPr>
          <a:xfrm>
            <a:off x="516950" y="1714225"/>
            <a:ext cx="545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28" name="Google Shape;1028;p98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bg>
      <p:bgPr>
        <a:solidFill>
          <a:schemeClr val="lt2"/>
        </a:solidFill>
      </p:bgPr>
    </p:bg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99"/>
          <p:cNvSpPr txBox="1"/>
          <p:nvPr>
            <p:ph type="title"/>
          </p:nvPr>
        </p:nvSpPr>
        <p:spPr>
          <a:xfrm>
            <a:off x="532800" y="367200"/>
            <a:ext cx="53265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1" name="Google Shape;1031;p99"/>
          <p:cNvSpPr txBox="1"/>
          <p:nvPr>
            <p:ph idx="1" type="subTitle"/>
          </p:nvPr>
        </p:nvSpPr>
        <p:spPr>
          <a:xfrm>
            <a:off x="516950" y="1714225"/>
            <a:ext cx="545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2" name="Google Shape;1032;p99"/>
          <p:cNvSpPr/>
          <p:nvPr/>
        </p:nvSpPr>
        <p:spPr>
          <a:xfrm>
            <a:off x="256026" y="-7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99"/>
          <p:cNvSpPr/>
          <p:nvPr/>
        </p:nvSpPr>
        <p:spPr>
          <a:xfrm>
            <a:off x="693919" y="-10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99"/>
          <p:cNvSpPr/>
          <p:nvPr/>
        </p:nvSpPr>
        <p:spPr>
          <a:xfrm>
            <a:off x="7643672" y="3828703"/>
            <a:ext cx="623700" cy="623700"/>
          </a:xfrm>
          <a:prstGeom prst="ellipse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99"/>
          <p:cNvSpPr/>
          <p:nvPr/>
        </p:nvSpPr>
        <p:spPr>
          <a:xfrm flipH="1">
            <a:off x="6081916" y="4230249"/>
            <a:ext cx="3120286" cy="951525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99"/>
          <p:cNvSpPr/>
          <p:nvPr/>
        </p:nvSpPr>
        <p:spPr>
          <a:xfrm rot="5400000">
            <a:off x="28" y="4194247"/>
            <a:ext cx="949222" cy="94927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99"/>
          <p:cNvSpPr/>
          <p:nvPr/>
        </p:nvSpPr>
        <p:spPr>
          <a:xfrm rot="5400000">
            <a:off x="5594191" y="3314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99"/>
          <p:cNvSpPr/>
          <p:nvPr/>
        </p:nvSpPr>
        <p:spPr>
          <a:xfrm rot="5400000">
            <a:off x="5531390" y="2671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9" name="Google Shape;1039;p99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 1">
  <p:cSld name="MAIN_POINT_1_1">
    <p:bg>
      <p:bgPr>
        <a:solidFill>
          <a:schemeClr val="lt2"/>
        </a:solidFill>
      </p:bgPr>
    </p:bg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1" name="Google Shape;1041;p100"/>
          <p:cNvCxnSpPr/>
          <p:nvPr/>
        </p:nvCxnSpPr>
        <p:spPr>
          <a:xfrm>
            <a:off x="10815300" y="1753325"/>
            <a:ext cx="0" cy="2837400"/>
          </a:xfrm>
          <a:prstGeom prst="straightConnector1">
            <a:avLst/>
          </a:prstGeom>
          <a:noFill/>
          <a:ln cap="flat" cmpd="sng" w="9525">
            <a:solidFill>
              <a:srgbClr val="83E3D9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042" name="Google Shape;1042;p100"/>
          <p:cNvSpPr/>
          <p:nvPr/>
        </p:nvSpPr>
        <p:spPr>
          <a:xfrm flipH="1" rot="5400000">
            <a:off x="5632589" y="3569633"/>
            <a:ext cx="438661" cy="875116"/>
          </a:xfrm>
          <a:custGeom>
            <a:rect b="b" l="l" r="r" t="t"/>
            <a:pathLst>
              <a:path extrusionOk="0" h="14965" w="7502">
                <a:moveTo>
                  <a:pt x="0" y="0"/>
                </a:moveTo>
                <a:lnTo>
                  <a:pt x="0" y="14964"/>
                </a:lnTo>
                <a:cubicBezTo>
                  <a:pt x="4141" y="14964"/>
                  <a:pt x="7502" y="11625"/>
                  <a:pt x="7502" y="7484"/>
                </a:cubicBezTo>
                <a:cubicBezTo>
                  <a:pt x="7502" y="3339"/>
                  <a:pt x="4141" y="0"/>
                  <a:pt x="0" y="0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00"/>
          <p:cNvSpPr/>
          <p:nvPr/>
        </p:nvSpPr>
        <p:spPr>
          <a:xfrm flipH="1" rot="5400000">
            <a:off x="5579839" y="3953521"/>
            <a:ext cx="544204" cy="545244"/>
          </a:xfrm>
          <a:custGeom>
            <a:rect b="b" l="l" r="r" t="t"/>
            <a:pathLst>
              <a:path extrusionOk="0" h="9324" w="9307">
                <a:moveTo>
                  <a:pt x="4647" y="1"/>
                </a:moveTo>
                <a:cubicBezTo>
                  <a:pt x="2076" y="1"/>
                  <a:pt x="1" y="2093"/>
                  <a:pt x="1" y="4664"/>
                </a:cubicBezTo>
                <a:cubicBezTo>
                  <a:pt x="1" y="7236"/>
                  <a:pt x="2076" y="9324"/>
                  <a:pt x="4647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47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00"/>
          <p:cNvSpPr/>
          <p:nvPr/>
        </p:nvSpPr>
        <p:spPr>
          <a:xfrm flipH="1" rot="5400000">
            <a:off x="5633086" y="4069647"/>
            <a:ext cx="437667" cy="875116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100"/>
          <p:cNvSpPr/>
          <p:nvPr/>
        </p:nvSpPr>
        <p:spPr>
          <a:xfrm flipH="1" rot="5400000">
            <a:off x="5579839" y="4454032"/>
            <a:ext cx="544204" cy="545244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100"/>
          <p:cNvSpPr/>
          <p:nvPr/>
        </p:nvSpPr>
        <p:spPr>
          <a:xfrm>
            <a:off x="-46162" y="4131550"/>
            <a:ext cx="3513695" cy="1071504"/>
          </a:xfrm>
          <a:custGeom>
            <a:rect b="b" l="l" r="r" t="t"/>
            <a:pathLst>
              <a:path extrusionOk="0" h="6105" w="16452">
                <a:moveTo>
                  <a:pt x="2136" y="1"/>
                </a:moveTo>
                <a:cubicBezTo>
                  <a:pt x="1296" y="1"/>
                  <a:pt x="444" y="389"/>
                  <a:pt x="0" y="1107"/>
                </a:cubicBezTo>
                <a:lnTo>
                  <a:pt x="107" y="6002"/>
                </a:lnTo>
                <a:cubicBezTo>
                  <a:pt x="866" y="5992"/>
                  <a:pt x="1624" y="5988"/>
                  <a:pt x="2381" y="5988"/>
                </a:cubicBezTo>
                <a:cubicBezTo>
                  <a:pt x="6359" y="5988"/>
                  <a:pt x="10316" y="6105"/>
                  <a:pt x="14294" y="6105"/>
                </a:cubicBezTo>
                <a:cubicBezTo>
                  <a:pt x="15012" y="6105"/>
                  <a:pt x="15732" y="6101"/>
                  <a:pt x="16452" y="6092"/>
                </a:cubicBezTo>
                <a:cubicBezTo>
                  <a:pt x="15843" y="4750"/>
                  <a:pt x="15024" y="3464"/>
                  <a:pt x="13863" y="2573"/>
                </a:cubicBezTo>
                <a:cubicBezTo>
                  <a:pt x="12946" y="1876"/>
                  <a:pt x="11802" y="1442"/>
                  <a:pt x="10667" y="1442"/>
                </a:cubicBezTo>
                <a:cubicBezTo>
                  <a:pt x="10343" y="1442"/>
                  <a:pt x="10018" y="1477"/>
                  <a:pt x="9701" y="1553"/>
                </a:cubicBezTo>
                <a:cubicBezTo>
                  <a:pt x="8968" y="1750"/>
                  <a:pt x="8290" y="2144"/>
                  <a:pt x="7557" y="2393"/>
                </a:cubicBezTo>
                <a:cubicBezTo>
                  <a:pt x="7179" y="2524"/>
                  <a:pt x="6762" y="2616"/>
                  <a:pt x="6355" y="2616"/>
                </a:cubicBezTo>
                <a:cubicBezTo>
                  <a:pt x="5991" y="2616"/>
                  <a:pt x="5636" y="2543"/>
                  <a:pt x="5324" y="2359"/>
                </a:cubicBezTo>
                <a:cubicBezTo>
                  <a:pt x="4630" y="1947"/>
                  <a:pt x="4308" y="1124"/>
                  <a:pt x="3717" y="571"/>
                </a:cubicBezTo>
                <a:cubicBezTo>
                  <a:pt x="3287" y="185"/>
                  <a:pt x="2714" y="1"/>
                  <a:pt x="2136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00"/>
          <p:cNvSpPr/>
          <p:nvPr/>
        </p:nvSpPr>
        <p:spPr>
          <a:xfrm>
            <a:off x="8004630" y="4095296"/>
            <a:ext cx="1139366" cy="1048204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8" name="Google Shape;1048;p100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">
          <p15:clr>
            <a:srgbClr val="FA7B17"/>
          </p15:clr>
        </p15:guide>
        <p15:guide id="2" orient="horz" pos="283">
          <p15:clr>
            <a:srgbClr val="FA7B17"/>
          </p15:clr>
        </p15:guide>
        <p15:guide id="3" orient="horz" pos="454">
          <p15:clr>
            <a:srgbClr val="FA7B17"/>
          </p15:clr>
        </p15:guide>
        <p15:guide id="4" orient="horz" pos="1247">
          <p15:clr>
            <a:srgbClr val="FA7B17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01"/>
          <p:cNvSpPr txBox="1"/>
          <p:nvPr>
            <p:ph idx="1" type="body"/>
          </p:nvPr>
        </p:nvSpPr>
        <p:spPr>
          <a:xfrm>
            <a:off x="516975" y="1988800"/>
            <a:ext cx="33687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51" name="Google Shape;1051;p101"/>
          <p:cNvSpPr txBox="1"/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2" name="Google Shape;1052;p101"/>
          <p:cNvSpPr txBox="1"/>
          <p:nvPr>
            <p:ph idx="2" type="body"/>
          </p:nvPr>
        </p:nvSpPr>
        <p:spPr>
          <a:xfrm>
            <a:off x="531775" y="880913"/>
            <a:ext cx="6130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1053" name="Google Shape;1053;p101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101"/>
          <p:cNvSpPr/>
          <p:nvPr/>
        </p:nvSpPr>
        <p:spPr>
          <a:xfrm rot="-5400000">
            <a:off x="7073197" y="4368772"/>
            <a:ext cx="517375" cy="1032061"/>
          </a:xfrm>
          <a:custGeom>
            <a:rect b="b" l="l" r="r" t="t"/>
            <a:pathLst>
              <a:path extrusionOk="0" h="14965" w="7502">
                <a:moveTo>
                  <a:pt x="0" y="0"/>
                </a:moveTo>
                <a:lnTo>
                  <a:pt x="0" y="14964"/>
                </a:lnTo>
                <a:cubicBezTo>
                  <a:pt x="4141" y="14964"/>
                  <a:pt x="7502" y="11625"/>
                  <a:pt x="7502" y="7484"/>
                </a:cubicBezTo>
                <a:cubicBezTo>
                  <a:pt x="7502" y="3339"/>
                  <a:pt x="4141" y="0"/>
                  <a:pt x="0" y="0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101"/>
          <p:cNvSpPr/>
          <p:nvPr/>
        </p:nvSpPr>
        <p:spPr>
          <a:xfrm rot="5400000">
            <a:off x="8369866" y="4369363"/>
            <a:ext cx="516203" cy="1032061"/>
          </a:xfrm>
          <a:custGeom>
            <a:rect b="b" l="l" r="r" t="t"/>
            <a:pathLst>
              <a:path extrusionOk="0" h="14965" w="7485">
                <a:moveTo>
                  <a:pt x="1" y="0"/>
                </a:moveTo>
                <a:lnTo>
                  <a:pt x="1" y="14964"/>
                </a:lnTo>
                <a:cubicBezTo>
                  <a:pt x="4124" y="14964"/>
                  <a:pt x="7485" y="11625"/>
                  <a:pt x="7485" y="7484"/>
                </a:cubicBezTo>
                <a:cubicBezTo>
                  <a:pt x="7485" y="3339"/>
                  <a:pt x="4124" y="0"/>
                  <a:pt x="1" y="0"/>
                </a:cubicBez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101"/>
          <p:cNvSpPr/>
          <p:nvPr/>
        </p:nvSpPr>
        <p:spPr>
          <a:xfrm rot="5400000">
            <a:off x="8307065" y="4305049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253">
          <p15:clr>
            <a:srgbClr val="FA7B17"/>
          </p15:clr>
        </p15:guide>
        <p15:guide id="2" pos="397">
          <p15:clr>
            <a:srgbClr val="FA7B17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102"/>
          <p:cNvPicPr preferRelativeResize="0"/>
          <p:nvPr/>
        </p:nvPicPr>
        <p:blipFill rotWithShape="1">
          <a:blip r:embed="rId2">
            <a:alphaModFix/>
          </a:blip>
          <a:srcRect b="0" l="18441" r="18447" t="0"/>
          <a:stretch/>
        </p:blipFill>
        <p:spPr>
          <a:xfrm>
            <a:off x="4283950" y="-30500"/>
            <a:ext cx="4936250" cy="520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102"/>
          <p:cNvPicPr preferRelativeResize="0"/>
          <p:nvPr/>
        </p:nvPicPr>
        <p:blipFill rotWithShape="1">
          <a:blip r:embed="rId3">
            <a:alphaModFix/>
          </a:blip>
          <a:srcRect b="0" l="0" r="25272" t="0"/>
          <a:stretch/>
        </p:blipFill>
        <p:spPr>
          <a:xfrm>
            <a:off x="5996122" y="3016800"/>
            <a:ext cx="3224075" cy="2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102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61" name="Google Shape;1061;p102"/>
          <p:cNvPicPr preferRelativeResize="0"/>
          <p:nvPr/>
        </p:nvPicPr>
        <p:blipFill rotWithShape="1">
          <a:blip r:embed="rId4">
            <a:alphaModFix/>
          </a:blip>
          <a:srcRect b="1690" l="0" r="0" t="1690"/>
          <a:stretch/>
        </p:blipFill>
        <p:spPr>
          <a:xfrm>
            <a:off x="0" y="0"/>
            <a:ext cx="1654476" cy="12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 1">
  <p:cSld name="TITLE_1_1_1_1"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103"/>
          <p:cNvPicPr preferRelativeResize="0"/>
          <p:nvPr/>
        </p:nvPicPr>
        <p:blipFill rotWithShape="1">
          <a:blip r:embed="rId2">
            <a:alphaModFix/>
          </a:blip>
          <a:srcRect b="0" l="18554" r="18548" t="0"/>
          <a:stretch/>
        </p:blipFill>
        <p:spPr>
          <a:xfrm>
            <a:off x="4283950" y="-30500"/>
            <a:ext cx="4936244" cy="520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103"/>
          <p:cNvPicPr preferRelativeResize="0"/>
          <p:nvPr/>
        </p:nvPicPr>
        <p:blipFill rotWithShape="1">
          <a:blip r:embed="rId3">
            <a:alphaModFix/>
          </a:blip>
          <a:srcRect b="0" l="0" r="25272" t="0"/>
          <a:stretch/>
        </p:blipFill>
        <p:spPr>
          <a:xfrm>
            <a:off x="5996122" y="3016800"/>
            <a:ext cx="3224075" cy="21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103"/>
          <p:cNvSpPr txBox="1"/>
          <p:nvPr>
            <p:ph idx="1" type="subTitle"/>
          </p:nvPr>
        </p:nvSpPr>
        <p:spPr>
          <a:xfrm>
            <a:off x="428705" y="2841560"/>
            <a:ext cx="3183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66" name="Google Shape;1066;p103"/>
          <p:cNvPicPr preferRelativeResize="0"/>
          <p:nvPr/>
        </p:nvPicPr>
        <p:blipFill rotWithShape="1">
          <a:blip r:embed="rId4">
            <a:alphaModFix/>
          </a:blip>
          <a:srcRect b="1690" l="0" r="0" t="1690"/>
          <a:stretch/>
        </p:blipFill>
        <p:spPr>
          <a:xfrm>
            <a:off x="0" y="0"/>
            <a:ext cx="1654476" cy="12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04"/>
          <p:cNvSpPr txBox="1"/>
          <p:nvPr>
            <p:ph idx="1" type="body"/>
          </p:nvPr>
        </p:nvSpPr>
        <p:spPr>
          <a:xfrm>
            <a:off x="45155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69" name="Google Shape;1069;p104"/>
          <p:cNvSpPr txBox="1"/>
          <p:nvPr>
            <p:ph idx="2" type="body"/>
          </p:nvPr>
        </p:nvSpPr>
        <p:spPr>
          <a:xfrm>
            <a:off x="265415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70" name="Google Shape;1070;p104"/>
          <p:cNvSpPr txBox="1"/>
          <p:nvPr>
            <p:ph idx="3" type="body"/>
          </p:nvPr>
        </p:nvSpPr>
        <p:spPr>
          <a:xfrm>
            <a:off x="4807225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71" name="Google Shape;1071;p104"/>
          <p:cNvSpPr txBox="1"/>
          <p:nvPr>
            <p:ph idx="4" type="body"/>
          </p:nvPr>
        </p:nvSpPr>
        <p:spPr>
          <a:xfrm>
            <a:off x="6960300" y="2922250"/>
            <a:ext cx="14862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1" i="0" sz="12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72" name="Google Shape;1072;p104"/>
          <p:cNvSpPr txBox="1"/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1073" name="Google Shape;1073;p104"/>
          <p:cNvPicPr preferRelativeResize="0"/>
          <p:nvPr/>
        </p:nvPicPr>
        <p:blipFill rotWithShape="1">
          <a:blip r:embed="rId2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1_Custom Layout 1"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05"/>
          <p:cNvPicPr preferRelativeResize="0"/>
          <p:nvPr/>
        </p:nvPicPr>
        <p:blipFill rotWithShape="1">
          <a:blip r:embed="rId2">
            <a:alphaModFix/>
          </a:blip>
          <a:srcRect b="0" l="0" r="25484" t="0"/>
          <a:stretch/>
        </p:blipFill>
        <p:spPr>
          <a:xfrm>
            <a:off x="6271925" y="3216375"/>
            <a:ext cx="2872076" cy="19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05"/>
          <p:cNvSpPr txBox="1"/>
          <p:nvPr>
            <p:ph idx="1" type="body"/>
          </p:nvPr>
        </p:nvSpPr>
        <p:spPr>
          <a:xfrm>
            <a:off x="516975" y="1988800"/>
            <a:ext cx="33687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900"/>
              <a:buFont typeface="Verdana"/>
              <a:buChar char="■"/>
              <a:def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77" name="Google Shape;1077;p105"/>
          <p:cNvSpPr txBox="1"/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105"/>
          <p:cNvSpPr txBox="1"/>
          <p:nvPr>
            <p:ph idx="2" type="body"/>
          </p:nvPr>
        </p:nvSpPr>
        <p:spPr>
          <a:xfrm>
            <a:off x="531775" y="880913"/>
            <a:ext cx="6130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857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857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857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857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1079" name="Google Shape;1079;p105"/>
          <p:cNvPicPr preferRelativeResize="0"/>
          <p:nvPr/>
        </p:nvPicPr>
        <p:blipFill rotWithShape="1">
          <a:blip r:embed="rId3">
            <a:alphaModFix/>
          </a:blip>
          <a:srcRect b="6702" l="6702" r="6702" t="6702"/>
          <a:stretch/>
        </p:blipFill>
        <p:spPr>
          <a:xfrm>
            <a:off x="7992100" y="111550"/>
            <a:ext cx="1086274" cy="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253">
          <p15:clr>
            <a:srgbClr val="FA7B17"/>
          </p15:clr>
        </p15:guide>
        <p15:guide id="2" pos="397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7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6" Type="http://schemas.openxmlformats.org/officeDocument/2006/relationships/theme" Target="../theme/theme6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7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2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97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8.png"/><Relationship Id="rId4" Type="http://schemas.openxmlformats.org/officeDocument/2006/relationships/image" Target="../media/image5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9.png"/><Relationship Id="rId4" Type="http://schemas.openxmlformats.org/officeDocument/2006/relationships/image" Target="../media/image5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3.png"/><Relationship Id="rId4" Type="http://schemas.openxmlformats.org/officeDocument/2006/relationships/image" Target="../media/image6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Relationship Id="rId4" Type="http://schemas.openxmlformats.org/officeDocument/2006/relationships/image" Target="../media/image63.png"/><Relationship Id="rId5" Type="http://schemas.openxmlformats.org/officeDocument/2006/relationships/image" Target="../media/image6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7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hyperlink" Target="https://americadosul.iclei.org/" TargetMode="External"/><Relationship Id="rId10" Type="http://schemas.openxmlformats.org/officeDocument/2006/relationships/hyperlink" Target="http://www.iclei.org/" TargetMode="External"/><Relationship Id="rId13" Type="http://schemas.openxmlformats.org/officeDocument/2006/relationships/image" Target="../media/image75.jpg"/><Relationship Id="rId12" Type="http://schemas.openxmlformats.org/officeDocument/2006/relationships/image" Target="../media/image71.png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0.jpg"/><Relationship Id="rId4" Type="http://schemas.openxmlformats.org/officeDocument/2006/relationships/image" Target="../media/image67.jpg"/><Relationship Id="rId9" Type="http://schemas.openxmlformats.org/officeDocument/2006/relationships/image" Target="../media/image74.jpg"/><Relationship Id="rId15" Type="http://schemas.openxmlformats.org/officeDocument/2006/relationships/hyperlink" Target="https://www.youtube.com/user/ICLEISAMS" TargetMode="External"/><Relationship Id="rId14" Type="http://schemas.openxmlformats.org/officeDocument/2006/relationships/hyperlink" Target="https://www.linkedin.com/company/iclei-am%C3%A9rica-do-sul/" TargetMode="External"/><Relationship Id="rId17" Type="http://schemas.openxmlformats.org/officeDocument/2006/relationships/hyperlink" Target="http://www.iclei.org/" TargetMode="External"/><Relationship Id="rId16" Type="http://schemas.openxmlformats.org/officeDocument/2006/relationships/image" Target="../media/image72.png"/><Relationship Id="rId5" Type="http://schemas.openxmlformats.org/officeDocument/2006/relationships/image" Target="../media/image76.jpg"/><Relationship Id="rId6" Type="http://schemas.openxmlformats.org/officeDocument/2006/relationships/hyperlink" Target="https://twitter.com/ICLEI_SAMS?lang=en" TargetMode="External"/><Relationship Id="rId18" Type="http://schemas.openxmlformats.org/officeDocument/2006/relationships/hyperlink" Target="https://www.instagram.com/iclei_sams/" TargetMode="External"/><Relationship Id="rId7" Type="http://schemas.openxmlformats.org/officeDocument/2006/relationships/hyperlink" Target="https://www.facebook.com/ICLEIworld/" TargetMode="External"/><Relationship Id="rId8" Type="http://schemas.openxmlformats.org/officeDocument/2006/relationships/hyperlink" Target="https://www.facebook.com/icleiamericadosul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agenciadenoticias.ibge.gov.br/agencia-sala-de-imprensa/2013-agencia-de-noticias/releases/32150-munic-2020-apenas-1-4-dos-municipios-nao-adotaram-medidas-de-isolamento-social" TargetMode="External"/><Relationship Id="rId10" Type="http://schemas.openxmlformats.org/officeDocument/2006/relationships/hyperlink" Target="https://agenciadenoticias.ibge.gov.br/agencia-sala-de-imprensa/2013-agencia-de-noticias/releases/32150-munic-2020-apenas-1-4-dos-municipios-nao-adotaram-medidas-de-isolamento-social" TargetMode="External"/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Relationship Id="rId4" Type="http://schemas.openxmlformats.org/officeDocument/2006/relationships/image" Target="../media/image54.png"/><Relationship Id="rId9" Type="http://schemas.openxmlformats.org/officeDocument/2006/relationships/hyperlink" Target="https://agenciadenoticias.ibge.gov.br/agencia-sala-de-imprensa/2013-agencia-de-noticias/releases/32150-munic-2020-apenas-1-4-dos-municipios-nao-adotaram-medidas-de-isolamento-social" TargetMode="External"/><Relationship Id="rId5" Type="http://schemas.openxmlformats.org/officeDocument/2006/relationships/image" Target="../media/image57.png"/><Relationship Id="rId6" Type="http://schemas.openxmlformats.org/officeDocument/2006/relationships/image" Target="../media/image62.png"/><Relationship Id="rId7" Type="http://schemas.openxmlformats.org/officeDocument/2006/relationships/image" Target="../media/image56.png"/><Relationship Id="rId8" Type="http://schemas.openxmlformats.org/officeDocument/2006/relationships/hyperlink" Target="https://agenciadenoticias.ibge.gov.br/agencia-sala-de-imprensa/2013-agencia-de-noticias/releases/32150-munic-2020-apenas-1-4-dos-municipios-nao-adotaram-medidas-de-isolamento-social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106"/>
          <p:cNvPicPr preferRelativeResize="0"/>
          <p:nvPr/>
        </p:nvPicPr>
        <p:blipFill rotWithShape="1">
          <a:blip r:embed="rId3">
            <a:alphaModFix/>
          </a:blip>
          <a:srcRect b="740" l="14225" r="14218" t="-740"/>
          <a:stretch/>
        </p:blipFill>
        <p:spPr>
          <a:xfrm>
            <a:off x="4466625" y="-85800"/>
            <a:ext cx="4677274" cy="522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931224" cy="144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106"/>
          <p:cNvSpPr/>
          <p:nvPr/>
        </p:nvSpPr>
        <p:spPr>
          <a:xfrm rot="10800000">
            <a:off x="7507382" y="4311497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FFE1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106"/>
          <p:cNvSpPr/>
          <p:nvPr/>
        </p:nvSpPr>
        <p:spPr>
          <a:xfrm rot="10800000">
            <a:off x="7507382" y="3992626"/>
            <a:ext cx="1093072" cy="546628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88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106"/>
          <p:cNvSpPr/>
          <p:nvPr/>
        </p:nvSpPr>
        <p:spPr>
          <a:xfrm rot="-5400000">
            <a:off x="7724676" y="3243008"/>
            <a:ext cx="658500" cy="658500"/>
          </a:xfrm>
          <a:prstGeom prst="ellipse">
            <a:avLst/>
          </a:prstGeom>
          <a:solidFill>
            <a:srgbClr val="9FDD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106"/>
          <p:cNvSpPr txBox="1"/>
          <p:nvPr/>
        </p:nvSpPr>
        <p:spPr>
          <a:xfrm>
            <a:off x="0" y="1818450"/>
            <a:ext cx="4466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pt-BR" sz="2800">
                <a:solidFill>
                  <a:srgbClr val="01656C"/>
                </a:solidFill>
                <a:latin typeface="Poppins"/>
                <a:ea typeface="Poppins"/>
                <a:cs typeface="Poppins"/>
                <a:sym typeface="Poppins"/>
              </a:rPr>
              <a:t>GEOPROCESSAMENTO </a:t>
            </a:r>
            <a:endParaRPr b="1" sz="2800">
              <a:solidFill>
                <a:srgbClr val="0165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pt-BR" sz="2800">
                <a:solidFill>
                  <a:srgbClr val="01656C"/>
                </a:solidFill>
                <a:latin typeface="Poppins"/>
                <a:ea typeface="Poppins"/>
                <a:cs typeface="Poppins"/>
                <a:sym typeface="Poppins"/>
              </a:rPr>
              <a:t>E A </a:t>
            </a:r>
            <a:endParaRPr b="1" sz="2800">
              <a:solidFill>
                <a:srgbClr val="0165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pt-BR" sz="2800">
                <a:solidFill>
                  <a:schemeClr val="lt1"/>
                </a:solidFill>
                <a:highlight>
                  <a:srgbClr val="B0D776"/>
                </a:highlight>
                <a:latin typeface="Poppins"/>
                <a:ea typeface="Poppins"/>
                <a:cs typeface="Poppins"/>
                <a:sym typeface="Poppins"/>
              </a:rPr>
              <a:t>AGENDA CLIMÁTICA</a:t>
            </a:r>
            <a:endParaRPr b="1" sz="2800">
              <a:solidFill>
                <a:schemeClr val="lt1"/>
              </a:solidFill>
              <a:highlight>
                <a:srgbClr val="B0D776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90" name="Google Shape;1090;p106"/>
          <p:cNvSpPr txBox="1"/>
          <p:nvPr/>
        </p:nvSpPr>
        <p:spPr>
          <a:xfrm>
            <a:off x="4523300" y="4858125"/>
            <a:ext cx="27717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>
                <a:solidFill>
                  <a:srgbClr val="999999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Salvador. </a:t>
            </a:r>
            <a:r>
              <a:rPr lang="pt-BR" sz="700">
                <a:solidFill>
                  <a:srgbClr val="999999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Créditos: </a:t>
            </a:r>
            <a:r>
              <a:rPr lang="pt-BR" sz="700">
                <a:solidFill>
                  <a:srgbClr val="999999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Matheus Seiji Goto</a:t>
            </a:r>
            <a:r>
              <a:rPr lang="pt-BR" sz="700">
                <a:solidFill>
                  <a:srgbClr val="999999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/ Unsplash</a:t>
            </a:r>
            <a:endParaRPr b="0" i="0" sz="700" u="none" cap="none" strike="noStrike">
              <a:solidFill>
                <a:srgbClr val="999999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91" name="Google Shape;1091;p106"/>
          <p:cNvGrpSpPr/>
          <p:nvPr/>
        </p:nvGrpSpPr>
        <p:grpSpPr>
          <a:xfrm>
            <a:off x="5000015" y="-2"/>
            <a:ext cx="3471183" cy="571125"/>
            <a:chOff x="400240" y="-2"/>
            <a:chExt cx="3471183" cy="571125"/>
          </a:xfrm>
        </p:grpSpPr>
        <p:sp>
          <p:nvSpPr>
            <p:cNvPr id="1092" name="Google Shape;1092;p106"/>
            <p:cNvSpPr/>
            <p:nvPr/>
          </p:nvSpPr>
          <p:spPr>
            <a:xfrm flipH="1" rot="10800000">
              <a:off x="400240" y="375"/>
              <a:ext cx="3471183" cy="570748"/>
            </a:xfrm>
            <a:custGeom>
              <a:rect b="b" l="l" r="r" t="t"/>
              <a:pathLst>
                <a:path extrusionOk="0" h="2679" w="16293">
                  <a:moveTo>
                    <a:pt x="6830" y="0"/>
                  </a:moveTo>
                  <a:cubicBezTo>
                    <a:pt x="6611" y="0"/>
                    <a:pt x="6392" y="10"/>
                    <a:pt x="6175" y="32"/>
                  </a:cubicBezTo>
                  <a:cubicBezTo>
                    <a:pt x="5663" y="80"/>
                    <a:pt x="5169" y="173"/>
                    <a:pt x="4675" y="310"/>
                  </a:cubicBezTo>
                  <a:cubicBezTo>
                    <a:pt x="3654" y="589"/>
                    <a:pt x="2707" y="1023"/>
                    <a:pt x="1950" y="1424"/>
                  </a:cubicBezTo>
                  <a:cubicBezTo>
                    <a:pt x="758" y="2059"/>
                    <a:pt x="1" y="2679"/>
                    <a:pt x="1" y="2679"/>
                  </a:cubicBezTo>
                  <a:lnTo>
                    <a:pt x="16293" y="2679"/>
                  </a:lnTo>
                  <a:cubicBezTo>
                    <a:pt x="14622" y="2181"/>
                    <a:pt x="13122" y="1610"/>
                    <a:pt x="11729" y="1131"/>
                  </a:cubicBezTo>
                  <a:cubicBezTo>
                    <a:pt x="9944" y="494"/>
                    <a:pt x="8357" y="0"/>
                    <a:pt x="6830" y="0"/>
                  </a:cubicBezTo>
                  <a:close/>
                </a:path>
              </a:pathLst>
            </a:custGeom>
            <a:solidFill>
              <a:srgbClr val="B0D7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06"/>
            <p:cNvSpPr/>
            <p:nvPr/>
          </p:nvSpPr>
          <p:spPr>
            <a:xfrm flipH="1" rot="10800000">
              <a:off x="400240" y="-2"/>
              <a:ext cx="1770425" cy="345133"/>
            </a:xfrm>
            <a:custGeom>
              <a:rect b="b" l="l" r="r" t="t"/>
              <a:pathLst>
                <a:path extrusionOk="0" h="1620" w="8310">
                  <a:moveTo>
                    <a:pt x="3730" y="1"/>
                  </a:moveTo>
                  <a:cubicBezTo>
                    <a:pt x="2989" y="1"/>
                    <a:pt x="2440" y="188"/>
                    <a:pt x="1950" y="365"/>
                  </a:cubicBezTo>
                  <a:cubicBezTo>
                    <a:pt x="758" y="1000"/>
                    <a:pt x="1" y="1620"/>
                    <a:pt x="1" y="1620"/>
                  </a:cubicBezTo>
                  <a:lnTo>
                    <a:pt x="8310" y="1620"/>
                  </a:lnTo>
                  <a:cubicBezTo>
                    <a:pt x="7983" y="1416"/>
                    <a:pt x="7675" y="1249"/>
                    <a:pt x="7382" y="1108"/>
                  </a:cubicBezTo>
                  <a:cubicBezTo>
                    <a:pt x="5748" y="261"/>
                    <a:pt x="4604" y="1"/>
                    <a:pt x="3730" y="1"/>
                  </a:cubicBezTo>
                  <a:close/>
                </a:path>
              </a:pathLst>
            </a:custGeom>
            <a:solidFill>
              <a:srgbClr val="B0D7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4" name="Google Shape;1094;p106"/>
          <p:cNvSpPr/>
          <p:nvPr/>
        </p:nvSpPr>
        <p:spPr>
          <a:xfrm rot="-5400000">
            <a:off x="8458780" y="-578"/>
            <a:ext cx="641857" cy="643030"/>
          </a:xfrm>
          <a:custGeom>
            <a:rect b="b" l="l" r="r" t="t"/>
            <a:pathLst>
              <a:path extrusionOk="0" h="9324" w="9307">
                <a:moveTo>
                  <a:pt x="4665" y="1"/>
                </a:moveTo>
                <a:cubicBezTo>
                  <a:pt x="2093" y="1"/>
                  <a:pt x="1" y="2093"/>
                  <a:pt x="1" y="4664"/>
                </a:cubicBezTo>
                <a:cubicBezTo>
                  <a:pt x="1" y="7236"/>
                  <a:pt x="2093" y="9324"/>
                  <a:pt x="4665" y="9324"/>
                </a:cubicBezTo>
                <a:cubicBezTo>
                  <a:pt x="7237" y="9324"/>
                  <a:pt x="9307" y="7236"/>
                  <a:pt x="9307" y="4664"/>
                </a:cubicBezTo>
                <a:cubicBezTo>
                  <a:pt x="9307" y="2093"/>
                  <a:pt x="7237" y="1"/>
                  <a:pt x="4665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106"/>
          <p:cNvSpPr txBox="1"/>
          <p:nvPr/>
        </p:nvSpPr>
        <p:spPr>
          <a:xfrm>
            <a:off x="659700" y="3819838"/>
            <a:ext cx="31473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0646C"/>
                </a:solidFill>
                <a:latin typeface="Poppins"/>
                <a:ea typeface="Poppins"/>
                <a:cs typeface="Poppins"/>
                <a:sym typeface="Poppins"/>
              </a:rPr>
              <a:t>RODRIGO CORRADI</a:t>
            </a:r>
            <a:endParaRPr b="1" sz="1600">
              <a:solidFill>
                <a:srgbClr val="0064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646C"/>
                </a:solidFill>
                <a:latin typeface="Poppins"/>
                <a:ea typeface="Poppins"/>
                <a:cs typeface="Poppins"/>
                <a:sym typeface="Poppins"/>
              </a:rPr>
              <a:t>Secretário Executivo Adjunto</a:t>
            </a:r>
            <a:endParaRPr sz="1600">
              <a:solidFill>
                <a:srgbClr val="0064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646C"/>
                </a:solidFill>
                <a:latin typeface="Poppins"/>
                <a:ea typeface="Poppins"/>
                <a:cs typeface="Poppins"/>
                <a:sym typeface="Poppins"/>
              </a:rPr>
              <a:t>ICLEI América do Sul</a:t>
            </a:r>
            <a:endParaRPr sz="1600">
              <a:solidFill>
                <a:srgbClr val="0064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646C"/>
                </a:solidFill>
                <a:latin typeface="Poppins"/>
                <a:ea typeface="Poppins"/>
                <a:cs typeface="Poppins"/>
                <a:sym typeface="Poppins"/>
              </a:rPr>
              <a:t>20 setembro 2023</a:t>
            </a:r>
            <a:endParaRPr sz="1600">
              <a:solidFill>
                <a:srgbClr val="0064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15"/>
          <p:cNvSpPr txBox="1"/>
          <p:nvPr>
            <p:ph type="title"/>
          </p:nvPr>
        </p:nvSpPr>
        <p:spPr>
          <a:xfrm>
            <a:off x="457700" y="334025"/>
            <a:ext cx="74565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CONCEITOS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0" name="Google Shape;1230;p115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115"/>
          <p:cNvSpPr/>
          <p:nvPr/>
        </p:nvSpPr>
        <p:spPr>
          <a:xfrm flipH="1">
            <a:off x="-29203" y="4489397"/>
            <a:ext cx="1222153" cy="85539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115"/>
          <p:cNvSpPr txBox="1"/>
          <p:nvPr/>
        </p:nvSpPr>
        <p:spPr>
          <a:xfrm>
            <a:off x="522100" y="1234800"/>
            <a:ext cx="8063700" cy="3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Char char="●"/>
            </a:pPr>
            <a:r>
              <a:rPr b="1"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GEOPROCESSAMENTO: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Tecnologia ou conjunto de instrumentos necessários para obtenção, manipulação e armazenamento de dados espacializados - ou georreferenciados. </a:t>
            </a:r>
            <a:r>
              <a:rPr b="1" lang="pt-BR" sz="1500">
                <a:solidFill>
                  <a:srgbClr val="00636C"/>
                </a:solidFill>
                <a:highlight>
                  <a:schemeClr val="accent4"/>
                </a:highlight>
                <a:latin typeface="Poppins"/>
                <a:ea typeface="Poppins"/>
                <a:cs typeface="Poppins"/>
                <a:sym typeface="Poppins"/>
              </a:rPr>
              <a:t>Transformação de dados espaciais em informação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Char char="●"/>
            </a:pPr>
            <a:r>
              <a:rPr b="1"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MODELO GEOESPACIAL: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Representação de fenômenos, processos e/ou dinâmicas. É sempre uma </a:t>
            </a:r>
            <a:r>
              <a:rPr b="1" lang="pt-BR" sz="1500">
                <a:solidFill>
                  <a:srgbClr val="00636C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aproximação</a:t>
            </a:r>
            <a:r>
              <a:rPr b="1"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da realidade;</a:t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Char char="●"/>
            </a:pPr>
            <a:r>
              <a:rPr b="1"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PROXY: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Dado que permite a </a:t>
            </a:r>
            <a:r>
              <a:rPr b="1" lang="pt-BR" sz="1500">
                <a:solidFill>
                  <a:srgbClr val="00636C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inferência de um outro fenômeno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quando da ausência de uma informação necessária. Exemplo: inexistência de dados sobre renda - inferência a partir do tipo de uso e ocupação do solo urbano.</a:t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16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16"/>
          <p:cNvSpPr/>
          <p:nvPr/>
        </p:nvSpPr>
        <p:spPr>
          <a:xfrm flipH="1">
            <a:off x="-29203" y="4489397"/>
            <a:ext cx="1222153" cy="85539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9" name="Google Shape;1239;p116"/>
          <p:cNvSpPr txBox="1"/>
          <p:nvPr/>
        </p:nvSpPr>
        <p:spPr>
          <a:xfrm>
            <a:off x="516950" y="1425300"/>
            <a:ext cx="4762200" cy="3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Font typeface="Poppins"/>
              <a:buChar char="●"/>
            </a:pPr>
            <a:r>
              <a:rPr b="1"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Análise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do conjunto de ameaças climáticas, elementos de exposição e vulnerabilidade da cidade.</a:t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Font typeface="Poppins"/>
              <a:buChar char="●"/>
            </a:pP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Ponto de partida para uma </a:t>
            </a:r>
            <a:r>
              <a:rPr b="1"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gestão de risco assertiva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b="1"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construção da resiliência climática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a longo prazo.</a:t>
            </a:r>
            <a:endParaRPr sz="15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Font typeface="Poppins"/>
              <a:buChar char="○"/>
            </a:pP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Informar o </a:t>
            </a:r>
            <a:r>
              <a:rPr b="1"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processo de tomada de decisão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de governos locais.</a:t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Font typeface="Poppins"/>
              <a:buChar char="○"/>
            </a:pP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Subsidiar o desenvolvimento de </a:t>
            </a:r>
            <a:r>
              <a:rPr b="1"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políticas públicas.</a:t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Font typeface="Poppins"/>
              <a:buChar char="○"/>
            </a:pP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Direcionar </a:t>
            </a:r>
            <a:r>
              <a:rPr b="1"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investimentos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para a </a:t>
            </a:r>
            <a:r>
              <a:rPr b="1"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minimização dos riscos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0" name="Google Shape;1240;p116"/>
          <p:cNvSpPr txBox="1"/>
          <p:nvPr>
            <p:ph type="title"/>
          </p:nvPr>
        </p:nvSpPr>
        <p:spPr>
          <a:xfrm>
            <a:off x="516950" y="335125"/>
            <a:ext cx="7278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ANÁLISE DE RISCO E VULNERABILIDADE CLIMÁTICA 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41" name="Google Shape;1241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1450" y="1611225"/>
            <a:ext cx="3569100" cy="237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42" name="Google Shape;1242;p116"/>
          <p:cNvSpPr txBox="1"/>
          <p:nvPr/>
        </p:nvSpPr>
        <p:spPr>
          <a:xfrm>
            <a:off x="5559800" y="3682125"/>
            <a:ext cx="318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888888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Créditos: Willian F Santos // Unsplash</a:t>
            </a:r>
            <a:endParaRPr sz="800">
              <a:solidFill>
                <a:srgbClr val="888888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17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117"/>
          <p:cNvSpPr/>
          <p:nvPr/>
        </p:nvSpPr>
        <p:spPr>
          <a:xfrm flipH="1">
            <a:off x="-29203" y="4489397"/>
            <a:ext cx="1222153" cy="85539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117"/>
          <p:cNvSpPr/>
          <p:nvPr/>
        </p:nvSpPr>
        <p:spPr>
          <a:xfrm>
            <a:off x="3537154" y="1278525"/>
            <a:ext cx="2160000" cy="2160000"/>
          </a:xfrm>
          <a:prstGeom prst="ellipse">
            <a:avLst/>
          </a:prstGeom>
          <a:solidFill>
            <a:srgbClr val="AFD778">
              <a:alpha val="74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117"/>
          <p:cNvSpPr txBox="1"/>
          <p:nvPr/>
        </p:nvSpPr>
        <p:spPr>
          <a:xfrm>
            <a:off x="3537155" y="1278526"/>
            <a:ext cx="21600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500" u="none" cap="none" strike="noStrike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AMEAÇA</a:t>
            </a:r>
            <a:endParaRPr b="1" i="0" sz="1500" u="none" cap="none" strike="noStrike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1" name="Google Shape;1251;p117"/>
          <p:cNvSpPr/>
          <p:nvPr/>
        </p:nvSpPr>
        <p:spPr>
          <a:xfrm>
            <a:off x="2673154" y="2758489"/>
            <a:ext cx="2160000" cy="2160000"/>
          </a:xfrm>
          <a:prstGeom prst="ellipse">
            <a:avLst/>
          </a:prstGeom>
          <a:solidFill>
            <a:srgbClr val="FEE142">
              <a:alpha val="74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117"/>
          <p:cNvSpPr txBox="1"/>
          <p:nvPr/>
        </p:nvSpPr>
        <p:spPr>
          <a:xfrm>
            <a:off x="2714175" y="3590925"/>
            <a:ext cx="13353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500" u="none" cap="none" strike="noStrike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EXPOSIÇÃO</a:t>
            </a:r>
            <a:endParaRPr b="1" i="0" sz="1500" u="none" cap="none" strike="noStrike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3" name="Google Shape;1253;p117"/>
          <p:cNvSpPr txBox="1"/>
          <p:nvPr/>
        </p:nvSpPr>
        <p:spPr>
          <a:xfrm>
            <a:off x="5697149" y="1278525"/>
            <a:ext cx="2160000" cy="100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Evento ou tendência climática capaz de acarretar danos.</a:t>
            </a:r>
            <a:endParaRPr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4" name="Google Shape;1254;p117"/>
          <p:cNvSpPr txBox="1"/>
          <p:nvPr/>
        </p:nvSpPr>
        <p:spPr>
          <a:xfrm>
            <a:off x="146550" y="3480000"/>
            <a:ext cx="2526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População, ecossistemas, infraestruturas, bens, </a:t>
            </a:r>
            <a:r>
              <a:rPr i="1" lang="pt-BR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etc. </a:t>
            </a:r>
            <a:r>
              <a:rPr lang="pt-BR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possivelmente afetados.</a:t>
            </a:r>
            <a:endParaRPr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5" name="Google Shape;1255;p117"/>
          <p:cNvSpPr txBox="1"/>
          <p:nvPr/>
        </p:nvSpPr>
        <p:spPr>
          <a:xfrm>
            <a:off x="6651100" y="2979700"/>
            <a:ext cx="2277000" cy="11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Predisposição ao impacto;</a:t>
            </a:r>
            <a:endParaRPr>
              <a:solidFill>
                <a:srgbClr val="00636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É uma soma da </a:t>
            </a:r>
            <a:r>
              <a:rPr b="1" lang="pt-BR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sensibilidade </a:t>
            </a:r>
            <a:r>
              <a:rPr lang="pt-BR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(suscetibilidade ao dano) e da </a:t>
            </a:r>
            <a:r>
              <a:rPr b="1" lang="pt-BR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capacidade adaptativa</a:t>
            </a:r>
            <a:r>
              <a:rPr lang="pt-BR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6" name="Google Shape;1256;p117"/>
          <p:cNvSpPr/>
          <p:nvPr/>
        </p:nvSpPr>
        <p:spPr>
          <a:xfrm>
            <a:off x="4435266" y="2758489"/>
            <a:ext cx="2160000" cy="2160000"/>
          </a:xfrm>
          <a:prstGeom prst="ellipse">
            <a:avLst/>
          </a:prstGeom>
          <a:solidFill>
            <a:srgbClr val="9DDCE3">
              <a:alpha val="74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117"/>
          <p:cNvSpPr/>
          <p:nvPr/>
        </p:nvSpPr>
        <p:spPr>
          <a:xfrm>
            <a:off x="3897154" y="2761425"/>
            <a:ext cx="1440000" cy="1440000"/>
          </a:xfrm>
          <a:prstGeom prst="ellipse">
            <a:avLst/>
          </a:prstGeom>
          <a:solidFill>
            <a:srgbClr val="0064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RISCO</a:t>
            </a:r>
            <a:endParaRPr b="1" i="0" sz="18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8" name="Google Shape;1258;p117"/>
          <p:cNvSpPr txBox="1"/>
          <p:nvPr/>
        </p:nvSpPr>
        <p:spPr>
          <a:xfrm>
            <a:off x="5022125" y="3590925"/>
            <a:ext cx="1440000" cy="13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500" u="none" cap="none" strike="noStrike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VULNERABILIDADE</a:t>
            </a:r>
            <a:endParaRPr b="1" i="0" sz="1500" u="none" cap="none" strike="noStrike">
              <a:solidFill>
                <a:srgbClr val="00636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p117"/>
          <p:cNvSpPr txBox="1"/>
          <p:nvPr>
            <p:ph type="title"/>
          </p:nvPr>
        </p:nvSpPr>
        <p:spPr>
          <a:xfrm>
            <a:off x="516950" y="335125"/>
            <a:ext cx="7278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ANÁLISE DE RISCO E VULNERABILIDADE CLIMÁTICA 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18"/>
          <p:cNvSpPr txBox="1"/>
          <p:nvPr>
            <p:ph type="title"/>
          </p:nvPr>
        </p:nvSpPr>
        <p:spPr>
          <a:xfrm>
            <a:off x="516950" y="335125"/>
            <a:ext cx="74565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ANÁLISE DE RISCO E </a:t>
            </a:r>
            <a:r>
              <a:rPr lang="pt-BR" sz="2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VULNERABILIDADE </a:t>
            </a:r>
            <a:r>
              <a:rPr lang="pt-BR" sz="2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CLIMÁTICA 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5" name="Google Shape;1265;p118"/>
          <p:cNvSpPr/>
          <p:nvPr/>
        </p:nvSpPr>
        <p:spPr>
          <a:xfrm>
            <a:off x="3999472" y="1603579"/>
            <a:ext cx="2866500" cy="2822400"/>
          </a:xfrm>
          <a:prstGeom prst="roundRect">
            <a:avLst>
              <a:gd fmla="val 16667" name="adj"/>
            </a:avLst>
          </a:prstGeom>
          <a:solidFill>
            <a:srgbClr val="95C76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Análise do centro urbano</a:t>
            </a:r>
            <a:endParaRPr/>
          </a:p>
        </p:txBody>
      </p:sp>
      <p:sp>
        <p:nvSpPr>
          <p:cNvPr id="1266" name="Google Shape;1266;p118"/>
          <p:cNvSpPr/>
          <p:nvPr/>
        </p:nvSpPr>
        <p:spPr>
          <a:xfrm>
            <a:off x="745275" y="1603574"/>
            <a:ext cx="2866500" cy="2822400"/>
          </a:xfrm>
          <a:prstGeom prst="roundRect">
            <a:avLst>
              <a:gd fmla="val 16667" name="adj"/>
            </a:avLst>
          </a:prstGeom>
          <a:solidFill>
            <a:srgbClr val="FEE142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Análise </a:t>
            </a:r>
            <a:endParaRPr b="1" sz="18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municipal</a:t>
            </a:r>
            <a:endParaRPr b="1" i="0" sz="1800" u="none" cap="none" strike="noStrike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67" name="Google Shape;1267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064" y="1933425"/>
            <a:ext cx="2216926" cy="17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3813" y="1767199"/>
            <a:ext cx="1637814" cy="18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9" name="Google Shape;1269;p118"/>
          <p:cNvSpPr/>
          <p:nvPr/>
        </p:nvSpPr>
        <p:spPr>
          <a:xfrm>
            <a:off x="6715750" y="3750925"/>
            <a:ext cx="2010300" cy="655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Mapeamento Participativo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270" name="Google Shape;1270;p118"/>
          <p:cNvSpPr/>
          <p:nvPr/>
        </p:nvSpPr>
        <p:spPr>
          <a:xfrm>
            <a:off x="6457475" y="3863250"/>
            <a:ext cx="494100" cy="4941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119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19"/>
          <p:cNvSpPr/>
          <p:nvPr/>
        </p:nvSpPr>
        <p:spPr>
          <a:xfrm flipH="1">
            <a:off x="-29203" y="4489397"/>
            <a:ext cx="1222153" cy="85539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119"/>
          <p:cNvSpPr txBox="1"/>
          <p:nvPr>
            <p:ph type="title"/>
          </p:nvPr>
        </p:nvSpPr>
        <p:spPr>
          <a:xfrm>
            <a:off x="516950" y="335125"/>
            <a:ext cx="7278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ETAPAS DA METODOLOGIA ARVC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78" name="Google Shape;1278;p119"/>
          <p:cNvGrpSpPr/>
          <p:nvPr/>
        </p:nvGrpSpPr>
        <p:grpSpPr>
          <a:xfrm>
            <a:off x="1381731" y="1292139"/>
            <a:ext cx="1743192" cy="1733855"/>
            <a:chOff x="159457" y="1542723"/>
            <a:chExt cx="2029800" cy="2029800"/>
          </a:xfrm>
        </p:grpSpPr>
        <p:sp>
          <p:nvSpPr>
            <p:cNvPr id="1279" name="Google Shape;1279;p119"/>
            <p:cNvSpPr/>
            <p:nvPr/>
          </p:nvSpPr>
          <p:spPr>
            <a:xfrm rot="2700000">
              <a:off x="456714" y="1839980"/>
              <a:ext cx="1435285" cy="1435285"/>
            </a:xfrm>
            <a:prstGeom prst="teardrop">
              <a:avLst>
                <a:gd fmla="val 100000" name="adj"/>
              </a:avLst>
            </a:prstGeom>
            <a:gradFill>
              <a:gsLst>
                <a:gs pos="0">
                  <a:srgbClr val="FFF2CC"/>
                </a:gs>
                <a:gs pos="100000">
                  <a:srgbClr val="F2B73E"/>
                </a:gs>
              </a:gsLst>
              <a:lin ang="5400012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10"/>
                </a:srgbClr>
              </a:outerShdw>
            </a:effectLst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80" name="Google Shape;1280;p119"/>
            <p:cNvSpPr/>
            <p:nvPr/>
          </p:nvSpPr>
          <p:spPr>
            <a:xfrm>
              <a:off x="545108" y="1937445"/>
              <a:ext cx="1227000" cy="1227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81" name="Google Shape;1281;p119"/>
            <p:cNvSpPr txBox="1"/>
            <p:nvPr/>
          </p:nvSpPr>
          <p:spPr>
            <a:xfrm>
              <a:off x="545114" y="2320143"/>
              <a:ext cx="1129800" cy="57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182850" spcFirstLastPara="1" rIns="182850" wrap="square" tIns="914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1. Lente climática</a:t>
              </a:r>
              <a:endParaRPr i="0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282" name="Google Shape;1282;p119"/>
          <p:cNvGrpSpPr/>
          <p:nvPr/>
        </p:nvGrpSpPr>
        <p:grpSpPr>
          <a:xfrm>
            <a:off x="2973129" y="1284870"/>
            <a:ext cx="1743192" cy="1733855"/>
            <a:chOff x="2376866" y="2596915"/>
            <a:chExt cx="2029800" cy="2029800"/>
          </a:xfrm>
        </p:grpSpPr>
        <p:sp>
          <p:nvSpPr>
            <p:cNvPr id="1283" name="Google Shape;1283;p119"/>
            <p:cNvSpPr/>
            <p:nvPr/>
          </p:nvSpPr>
          <p:spPr>
            <a:xfrm rot="2700000">
              <a:off x="2674123" y="2894172"/>
              <a:ext cx="1435285" cy="1435285"/>
            </a:xfrm>
            <a:prstGeom prst="teardrop">
              <a:avLst>
                <a:gd fmla="val 100000" name="adj"/>
              </a:avLst>
            </a:prstGeom>
            <a:gradFill>
              <a:gsLst>
                <a:gs pos="0">
                  <a:srgbClr val="A9711F"/>
                </a:gs>
                <a:gs pos="100000">
                  <a:srgbClr val="F2DBB8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10"/>
                </a:srgbClr>
              </a:outerShdw>
            </a:effectLst>
          </p:spPr>
          <p:txBody>
            <a:bodyPr anchorCtr="0" anchor="t" bIns="91400" lIns="182850" spcFirstLastPara="1" rIns="182850" wrap="square" tIns="914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84" name="Google Shape;1284;p119"/>
            <p:cNvSpPr/>
            <p:nvPr/>
          </p:nvSpPr>
          <p:spPr>
            <a:xfrm>
              <a:off x="2778240" y="2998354"/>
              <a:ext cx="1227000" cy="1227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85" name="Google Shape;1285;p119"/>
            <p:cNvSpPr txBox="1"/>
            <p:nvPr/>
          </p:nvSpPr>
          <p:spPr>
            <a:xfrm>
              <a:off x="2743364" y="3202631"/>
              <a:ext cx="1358700" cy="75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182850" spcFirstLastPara="1" rIns="182850" wrap="square" tIns="914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2. Identifica</a:t>
              </a:r>
              <a:r>
                <a:rPr lang="pt-BR" sz="1000">
                  <a:latin typeface="Poppins"/>
                  <a:ea typeface="Poppins"/>
                  <a:cs typeface="Poppins"/>
                  <a:sym typeface="Poppins"/>
                </a:rPr>
                <a:t>ção</a:t>
              </a: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de ris</a:t>
              </a:r>
              <a:r>
                <a:rPr lang="pt-BR" sz="1000">
                  <a:latin typeface="Poppins"/>
                  <a:ea typeface="Poppins"/>
                  <a:cs typeface="Poppins"/>
                  <a:sym typeface="Poppins"/>
                </a:rPr>
                <a:t>c</a:t>
              </a: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os</a:t>
              </a:r>
              <a:endParaRPr i="0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286" name="Google Shape;1286;p119"/>
          <p:cNvGrpSpPr/>
          <p:nvPr/>
        </p:nvGrpSpPr>
        <p:grpSpPr>
          <a:xfrm>
            <a:off x="4573750" y="1292143"/>
            <a:ext cx="1743192" cy="1733855"/>
            <a:chOff x="3270937" y="1128671"/>
            <a:chExt cx="2029800" cy="2029800"/>
          </a:xfrm>
        </p:grpSpPr>
        <p:sp>
          <p:nvSpPr>
            <p:cNvPr id="1287" name="Google Shape;1287;p119"/>
            <p:cNvSpPr/>
            <p:nvPr/>
          </p:nvSpPr>
          <p:spPr>
            <a:xfrm rot="2700000">
              <a:off x="3568194" y="1425928"/>
              <a:ext cx="1435285" cy="1435285"/>
            </a:xfrm>
            <a:prstGeom prst="teardrop">
              <a:avLst>
                <a:gd fmla="val 100000" name="adj"/>
              </a:avLst>
            </a:prstGeom>
            <a:gradFill>
              <a:gsLst>
                <a:gs pos="0">
                  <a:srgbClr val="BE510E"/>
                </a:gs>
                <a:gs pos="100000">
                  <a:srgbClr val="F7BAA7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10"/>
                </a:srgbClr>
              </a:outerShdw>
            </a:effectLst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88" name="Google Shape;1288;p119"/>
            <p:cNvSpPr/>
            <p:nvPr/>
          </p:nvSpPr>
          <p:spPr>
            <a:xfrm>
              <a:off x="3676261" y="1530110"/>
              <a:ext cx="1227000" cy="1227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89" name="Google Shape;1289;p119"/>
            <p:cNvSpPr txBox="1"/>
            <p:nvPr/>
          </p:nvSpPr>
          <p:spPr>
            <a:xfrm>
              <a:off x="3602735" y="1555053"/>
              <a:ext cx="1366200" cy="111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182850" spcFirstLastPara="1" rIns="182850" wrap="square" tIns="914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3. Identifica</a:t>
              </a:r>
              <a:r>
                <a:rPr lang="pt-BR" sz="1000">
                  <a:latin typeface="Poppins"/>
                  <a:ea typeface="Poppins"/>
                  <a:cs typeface="Poppins"/>
                  <a:sym typeface="Poppins"/>
                </a:rPr>
                <a:t>ção</a:t>
              </a: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de sensibilidade</a:t>
              </a:r>
              <a:endParaRPr i="0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290" name="Google Shape;1290;p119"/>
          <p:cNvGrpSpPr/>
          <p:nvPr/>
        </p:nvGrpSpPr>
        <p:grpSpPr>
          <a:xfrm rot="5400000">
            <a:off x="6023763" y="1893315"/>
            <a:ext cx="1733855" cy="1743192"/>
            <a:chOff x="2376866" y="2596915"/>
            <a:chExt cx="2029800" cy="2029800"/>
          </a:xfrm>
        </p:grpSpPr>
        <p:sp>
          <p:nvSpPr>
            <p:cNvPr id="1291" name="Google Shape;1291;p119"/>
            <p:cNvSpPr/>
            <p:nvPr/>
          </p:nvSpPr>
          <p:spPr>
            <a:xfrm rot="2700000">
              <a:off x="2674123" y="2894172"/>
              <a:ext cx="1435285" cy="1435285"/>
            </a:xfrm>
            <a:prstGeom prst="teardrop">
              <a:avLst>
                <a:gd fmla="val 100000" name="adj"/>
              </a:avLst>
            </a:prstGeom>
            <a:gradFill>
              <a:gsLst>
                <a:gs pos="0">
                  <a:srgbClr val="971815"/>
                </a:gs>
                <a:gs pos="100000">
                  <a:srgbClr val="E6998A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10"/>
                </a:srgbClr>
              </a:outerShdw>
            </a:effectLst>
          </p:spPr>
          <p:txBody>
            <a:bodyPr anchorCtr="0" anchor="t" bIns="91400" lIns="182850" spcFirstLastPara="1" rIns="182850" wrap="square" tIns="914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92" name="Google Shape;1292;p119"/>
            <p:cNvSpPr/>
            <p:nvPr/>
          </p:nvSpPr>
          <p:spPr>
            <a:xfrm>
              <a:off x="2778240" y="2998354"/>
              <a:ext cx="1227000" cy="1227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93" name="Google Shape;1293;p119"/>
            <p:cNvSpPr txBox="1"/>
            <p:nvPr/>
          </p:nvSpPr>
          <p:spPr>
            <a:xfrm rot="-5400000">
              <a:off x="2554312" y="3240880"/>
              <a:ext cx="1434600" cy="75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182850" spcFirstLastPara="1" rIns="182850" wrap="square" tIns="914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4. Map</a:t>
              </a:r>
              <a:r>
                <a:rPr lang="pt-BR" sz="1000">
                  <a:latin typeface="Poppins"/>
                  <a:ea typeface="Poppins"/>
                  <a:cs typeface="Poppins"/>
                  <a:sym typeface="Poppins"/>
                </a:rPr>
                <a:t>eamento</a:t>
              </a: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participativo</a:t>
              </a:r>
              <a:endParaRPr i="0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294" name="Google Shape;1294;p119"/>
          <p:cNvGrpSpPr/>
          <p:nvPr/>
        </p:nvGrpSpPr>
        <p:grpSpPr>
          <a:xfrm rot="10800000">
            <a:off x="4829002" y="2873253"/>
            <a:ext cx="1743192" cy="1733855"/>
            <a:chOff x="3270937" y="1128671"/>
            <a:chExt cx="2029800" cy="2029800"/>
          </a:xfrm>
        </p:grpSpPr>
        <p:sp>
          <p:nvSpPr>
            <p:cNvPr id="1295" name="Google Shape;1295;p119"/>
            <p:cNvSpPr/>
            <p:nvPr/>
          </p:nvSpPr>
          <p:spPr>
            <a:xfrm rot="2700000">
              <a:off x="3568194" y="1425928"/>
              <a:ext cx="1435285" cy="1435285"/>
            </a:xfrm>
            <a:prstGeom prst="teardrop">
              <a:avLst>
                <a:gd fmla="val 100000" name="adj"/>
              </a:avLst>
            </a:prstGeom>
            <a:gradFill>
              <a:gsLst>
                <a:gs pos="0">
                  <a:srgbClr val="1F1D75"/>
                </a:gs>
                <a:gs pos="100000">
                  <a:srgbClr val="BEC8FA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10"/>
                </a:srgbClr>
              </a:outerShdw>
            </a:effectLst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96" name="Google Shape;1296;p119"/>
            <p:cNvSpPr/>
            <p:nvPr/>
          </p:nvSpPr>
          <p:spPr>
            <a:xfrm>
              <a:off x="3676261" y="1530110"/>
              <a:ext cx="1227000" cy="1227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97" name="Google Shape;1297;p119"/>
            <p:cNvSpPr txBox="1"/>
            <p:nvPr/>
          </p:nvSpPr>
          <p:spPr>
            <a:xfrm rot="10800000">
              <a:off x="3641421" y="1796287"/>
              <a:ext cx="1336200" cy="75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182850" spcFirstLastPara="1" rIns="182850" wrap="square" tIns="914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pt-BR" sz="1000" u="none" cap="none" strike="noStrike">
                  <a:solidFill>
                    <a:srgbClr val="000000"/>
                  </a:solidFill>
                  <a:highlight>
                    <a:schemeClr val="accent4"/>
                  </a:highlight>
                  <a:latin typeface="Poppins"/>
                  <a:ea typeface="Poppins"/>
                  <a:cs typeface="Poppins"/>
                  <a:sym typeface="Poppins"/>
                </a:rPr>
                <a:t>5. Geo-</a:t>
              </a:r>
              <a:endParaRPr b="1" i="0" sz="1000" u="none" cap="none" strike="noStrike">
                <a:solidFill>
                  <a:srgbClr val="000000"/>
                </a:solidFill>
                <a:highlight>
                  <a:schemeClr val="accent4"/>
                </a:highlight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36C"/>
                </a:buClr>
                <a:buSzPts val="2400"/>
                <a:buFont typeface="Arial"/>
                <a:buNone/>
              </a:pPr>
              <a:r>
                <a:rPr b="1" i="0" lang="pt-BR" sz="1000" u="none" cap="none" strike="noStrike">
                  <a:solidFill>
                    <a:srgbClr val="000000"/>
                  </a:solidFill>
                  <a:highlight>
                    <a:schemeClr val="accent4"/>
                  </a:highlight>
                  <a:latin typeface="Poppins"/>
                  <a:ea typeface="Poppins"/>
                  <a:cs typeface="Poppins"/>
                  <a:sym typeface="Poppins"/>
                </a:rPr>
                <a:t>processamento</a:t>
              </a:r>
              <a:endParaRPr b="1" i="0" sz="1000" u="none" cap="none" strike="noStrike">
                <a:solidFill>
                  <a:srgbClr val="000000"/>
                </a:solidFill>
                <a:highlight>
                  <a:schemeClr val="accent4"/>
                </a:highlight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298" name="Google Shape;1298;p119"/>
          <p:cNvGrpSpPr/>
          <p:nvPr/>
        </p:nvGrpSpPr>
        <p:grpSpPr>
          <a:xfrm rot="10800000">
            <a:off x="3226389" y="2873254"/>
            <a:ext cx="1743192" cy="1733855"/>
            <a:chOff x="3270937" y="1128671"/>
            <a:chExt cx="2029800" cy="2029800"/>
          </a:xfrm>
        </p:grpSpPr>
        <p:sp>
          <p:nvSpPr>
            <p:cNvPr id="1299" name="Google Shape;1299;p119"/>
            <p:cNvSpPr/>
            <p:nvPr/>
          </p:nvSpPr>
          <p:spPr>
            <a:xfrm rot="2700000">
              <a:off x="3568194" y="1425928"/>
              <a:ext cx="1435285" cy="1435285"/>
            </a:xfrm>
            <a:prstGeom prst="teardrop">
              <a:avLst>
                <a:gd fmla="val 100000" name="adj"/>
              </a:avLst>
            </a:prstGeom>
            <a:gradFill>
              <a:gsLst>
                <a:gs pos="0">
                  <a:srgbClr val="2C5772"/>
                </a:gs>
                <a:gs pos="100000">
                  <a:srgbClr val="8CC1E8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10"/>
                </a:srgbClr>
              </a:outerShdw>
            </a:effectLst>
          </p:spPr>
          <p:txBody>
            <a:bodyPr anchorCtr="0" anchor="t" bIns="91400" lIns="182850" spcFirstLastPara="1" rIns="182850" wrap="square" tIns="914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00" name="Google Shape;1300;p119"/>
            <p:cNvSpPr/>
            <p:nvPr/>
          </p:nvSpPr>
          <p:spPr>
            <a:xfrm>
              <a:off x="3676261" y="1530110"/>
              <a:ext cx="1227000" cy="1227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01" name="Google Shape;1301;p119"/>
            <p:cNvSpPr txBox="1"/>
            <p:nvPr/>
          </p:nvSpPr>
          <p:spPr>
            <a:xfrm rot="10800000">
              <a:off x="3641290" y="1705188"/>
              <a:ext cx="1296900" cy="93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182850" spcFirstLastPara="1" rIns="182850" wrap="square" tIns="914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6. </a:t>
              </a:r>
              <a:r>
                <a:rPr lang="pt-BR" sz="1000">
                  <a:latin typeface="Poppins"/>
                  <a:ea typeface="Poppins"/>
                  <a:cs typeface="Poppins"/>
                  <a:sym typeface="Poppins"/>
                </a:rPr>
                <a:t>Avaliação </a:t>
              </a: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de cen</a:t>
              </a:r>
              <a:r>
                <a:rPr lang="pt-BR" sz="1000">
                  <a:latin typeface="Poppins"/>
                  <a:ea typeface="Poppins"/>
                  <a:cs typeface="Poppins"/>
                  <a:sym typeface="Poppins"/>
                </a:rPr>
                <a:t>á</a:t>
              </a: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rios futuros </a:t>
              </a:r>
              <a:endParaRPr i="0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302" name="Google Shape;1302;p119"/>
          <p:cNvGrpSpPr/>
          <p:nvPr/>
        </p:nvGrpSpPr>
        <p:grpSpPr>
          <a:xfrm rot="10800000">
            <a:off x="1637001" y="2871910"/>
            <a:ext cx="1743192" cy="1733855"/>
            <a:chOff x="3270937" y="1128671"/>
            <a:chExt cx="2029800" cy="2029800"/>
          </a:xfrm>
        </p:grpSpPr>
        <p:sp>
          <p:nvSpPr>
            <p:cNvPr id="1303" name="Google Shape;1303;p119"/>
            <p:cNvSpPr/>
            <p:nvPr/>
          </p:nvSpPr>
          <p:spPr>
            <a:xfrm rot="2700000">
              <a:off x="3568194" y="1425928"/>
              <a:ext cx="1435285" cy="1435285"/>
            </a:xfrm>
            <a:prstGeom prst="teardrop">
              <a:avLst>
                <a:gd fmla="val 100000" name="adj"/>
              </a:avLst>
            </a:prstGeom>
            <a:gradFill>
              <a:gsLst>
                <a:gs pos="0">
                  <a:srgbClr val="245E47"/>
                </a:gs>
                <a:gs pos="100000">
                  <a:srgbClr val="ABEBC9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10"/>
                </a:srgbClr>
              </a:outerShdw>
            </a:effectLst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04" name="Google Shape;1304;p119"/>
            <p:cNvSpPr/>
            <p:nvPr/>
          </p:nvSpPr>
          <p:spPr>
            <a:xfrm>
              <a:off x="3676261" y="1530110"/>
              <a:ext cx="1227000" cy="1227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i="0" sz="1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05" name="Google Shape;1305;p119"/>
            <p:cNvSpPr txBox="1"/>
            <p:nvPr/>
          </p:nvSpPr>
          <p:spPr>
            <a:xfrm rot="10800000">
              <a:off x="3548795" y="1707071"/>
              <a:ext cx="1503600" cy="75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182850" spcFirstLastPara="1" rIns="182850" wrap="square" tIns="914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7. Valida</a:t>
              </a:r>
              <a:r>
                <a:rPr lang="pt-BR" sz="1000">
                  <a:latin typeface="Poppins"/>
                  <a:ea typeface="Poppins"/>
                  <a:cs typeface="Poppins"/>
                  <a:sym typeface="Poppins"/>
                </a:rPr>
                <a:t>ção e</a:t>
              </a:r>
              <a:r>
                <a:rPr i="0" lang="pt-BR" sz="1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monitor</a:t>
              </a:r>
              <a:r>
                <a:rPr lang="pt-BR" sz="1000">
                  <a:latin typeface="Poppins"/>
                  <a:ea typeface="Poppins"/>
                  <a:cs typeface="Poppins"/>
                  <a:sym typeface="Poppins"/>
                </a:rPr>
                <a:t>amento</a:t>
              </a:r>
              <a:endParaRPr i="0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120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120"/>
          <p:cNvSpPr/>
          <p:nvPr/>
        </p:nvSpPr>
        <p:spPr>
          <a:xfrm flipH="1">
            <a:off x="-29203" y="4489397"/>
            <a:ext cx="1222153" cy="85539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120"/>
          <p:cNvSpPr txBox="1"/>
          <p:nvPr/>
        </p:nvSpPr>
        <p:spPr>
          <a:xfrm>
            <a:off x="516950" y="1168050"/>
            <a:ext cx="67509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Font typeface="Poppins"/>
              <a:buChar char="●"/>
            </a:pP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Os dados em SIG serão tratados por meio de ferramentas de geoprocessamento. O software QGis sendo utilizado por ser um software livre e de fácil manuseio para o objetivo da análise.</a:t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Font typeface="Poppins"/>
              <a:buChar char="●"/>
            </a:pPr>
            <a:r>
              <a:rPr b="1" lang="pt-BR" sz="1500">
                <a:solidFill>
                  <a:srgbClr val="00636C"/>
                </a:solidFill>
                <a:highlight>
                  <a:schemeClr val="accent4"/>
                </a:highlight>
                <a:latin typeface="Poppins"/>
                <a:ea typeface="Poppins"/>
                <a:cs typeface="Poppins"/>
                <a:sym typeface="Poppins"/>
              </a:rPr>
              <a:t>Análise de risco –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Os dados são agrupados conforme os riscos identificados</a:t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Font typeface="Poppins"/>
              <a:buChar char="●"/>
            </a:pPr>
            <a:r>
              <a:rPr b="1" lang="pt-BR" sz="1500">
                <a:solidFill>
                  <a:srgbClr val="00636C"/>
                </a:solidFill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Análise de vulnerabilidade –</a:t>
            </a: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 Os dados são agrupados em camadas que são sobrepostas por meio de análises multicritérios.</a:t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36C"/>
              </a:buClr>
              <a:buSzPts val="1500"/>
              <a:buFont typeface="Poppins"/>
              <a:buChar char="●"/>
            </a:pPr>
            <a:r>
              <a:rPr lang="pt-BR" sz="15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Por meio dos passos metodológicos de cada análise, serão resultados mapas analíticos capazes de guiar a equipe técnica no desenvolvimento de recomendações ao território.</a:t>
            </a:r>
            <a:endParaRPr sz="15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3" name="Google Shape;1313;p120"/>
          <p:cNvSpPr txBox="1"/>
          <p:nvPr>
            <p:ph type="title"/>
          </p:nvPr>
        </p:nvSpPr>
        <p:spPr>
          <a:xfrm>
            <a:off x="516950" y="335125"/>
            <a:ext cx="7278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GEOPROCESSAMENTO DOS DADOS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14" name="Google Shape;1314;p120"/>
          <p:cNvGrpSpPr/>
          <p:nvPr/>
        </p:nvGrpSpPr>
        <p:grpSpPr>
          <a:xfrm>
            <a:off x="7795255" y="2136157"/>
            <a:ext cx="885900" cy="871200"/>
            <a:chOff x="2191355" y="3300894"/>
            <a:chExt cx="885900" cy="871200"/>
          </a:xfrm>
        </p:grpSpPr>
        <p:sp>
          <p:nvSpPr>
            <p:cNvPr id="1315" name="Google Shape;1315;p120"/>
            <p:cNvSpPr/>
            <p:nvPr/>
          </p:nvSpPr>
          <p:spPr>
            <a:xfrm>
              <a:off x="2191355" y="3300894"/>
              <a:ext cx="885900" cy="871200"/>
            </a:xfrm>
            <a:prstGeom prst="ellipse">
              <a:avLst/>
            </a:prstGeom>
            <a:solidFill>
              <a:srgbClr val="B0D7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16" name="Google Shape;1316;p1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37837" y="3427337"/>
              <a:ext cx="592925" cy="5929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21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121"/>
          <p:cNvSpPr/>
          <p:nvPr/>
        </p:nvSpPr>
        <p:spPr>
          <a:xfrm flipH="1">
            <a:off x="-29203" y="4489397"/>
            <a:ext cx="1222153" cy="85539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Google Shape;1323;p121"/>
          <p:cNvSpPr txBox="1"/>
          <p:nvPr>
            <p:ph type="title"/>
          </p:nvPr>
        </p:nvSpPr>
        <p:spPr>
          <a:xfrm>
            <a:off x="516950" y="335125"/>
            <a:ext cx="7278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ANÁLISE DE RISCO E VULNERABILIDADE</a:t>
            </a:r>
            <a:endParaRPr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ABORDAGEM METODOLÓGICA</a:t>
            </a:r>
            <a:endParaRPr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324" name="Google Shape;1324;p121"/>
          <p:cNvCxnSpPr>
            <a:stCxn id="1325" idx="6"/>
            <a:endCxn id="1326" idx="2"/>
          </p:cNvCxnSpPr>
          <p:nvPr/>
        </p:nvCxnSpPr>
        <p:spPr>
          <a:xfrm rot="10800000">
            <a:off x="3665075" y="2245350"/>
            <a:ext cx="702300" cy="9360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7" name="Google Shape;1327;p121"/>
          <p:cNvCxnSpPr>
            <a:stCxn id="1325" idx="6"/>
            <a:endCxn id="1328" idx="2"/>
          </p:cNvCxnSpPr>
          <p:nvPr/>
        </p:nvCxnSpPr>
        <p:spPr>
          <a:xfrm flipH="1">
            <a:off x="3665075" y="3181350"/>
            <a:ext cx="702300" cy="9360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9" name="Google Shape;1329;p121"/>
          <p:cNvCxnSpPr>
            <a:endCxn id="1330" idx="2"/>
          </p:cNvCxnSpPr>
          <p:nvPr/>
        </p:nvCxnSpPr>
        <p:spPr>
          <a:xfrm flipH="1">
            <a:off x="1798850" y="2245350"/>
            <a:ext cx="586200" cy="457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1" name="Google Shape;1331;p121"/>
          <p:cNvCxnSpPr>
            <a:endCxn id="1332" idx="2"/>
          </p:cNvCxnSpPr>
          <p:nvPr/>
        </p:nvCxnSpPr>
        <p:spPr>
          <a:xfrm rot="10800000">
            <a:off x="1798850" y="1788150"/>
            <a:ext cx="586200" cy="457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8" name="Google Shape;1328;p121"/>
          <p:cNvSpPr/>
          <p:nvPr/>
        </p:nvSpPr>
        <p:spPr>
          <a:xfrm rot="10800000">
            <a:off x="3491150" y="4030350"/>
            <a:ext cx="174000" cy="17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121"/>
          <p:cNvSpPr/>
          <p:nvPr/>
        </p:nvSpPr>
        <p:spPr>
          <a:xfrm rot="10800000">
            <a:off x="4367375" y="3094350"/>
            <a:ext cx="174000" cy="17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121"/>
          <p:cNvSpPr/>
          <p:nvPr/>
        </p:nvSpPr>
        <p:spPr>
          <a:xfrm rot="10800000">
            <a:off x="3491150" y="2158350"/>
            <a:ext cx="174000" cy="17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121"/>
          <p:cNvSpPr/>
          <p:nvPr/>
        </p:nvSpPr>
        <p:spPr>
          <a:xfrm>
            <a:off x="671150" y="1628550"/>
            <a:ext cx="953700" cy="457200"/>
          </a:xfrm>
          <a:prstGeom prst="roundRect">
            <a:avLst>
              <a:gd fmla="val 16667" name="adj"/>
            </a:avLst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2F2F2F"/>
                </a:solidFill>
                <a:latin typeface="Poppins"/>
                <a:ea typeface="Poppins"/>
                <a:cs typeface="Poppins"/>
                <a:sym typeface="Poppins"/>
              </a:rPr>
              <a:t>Camada 1</a:t>
            </a:r>
            <a:endParaRPr b="1" i="0" sz="1200" u="none" cap="none" strike="noStrike">
              <a:solidFill>
                <a:srgbClr val="2F2F2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2" name="Google Shape;1332;p121"/>
          <p:cNvSpPr/>
          <p:nvPr/>
        </p:nvSpPr>
        <p:spPr>
          <a:xfrm rot="10800000">
            <a:off x="1624850" y="1701150"/>
            <a:ext cx="174000" cy="17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121"/>
          <p:cNvSpPr/>
          <p:nvPr/>
        </p:nvSpPr>
        <p:spPr>
          <a:xfrm>
            <a:off x="649100" y="2506200"/>
            <a:ext cx="997800" cy="457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2F2F2F"/>
                </a:solidFill>
                <a:latin typeface="Poppins"/>
                <a:ea typeface="Poppins"/>
                <a:cs typeface="Poppins"/>
                <a:sym typeface="Poppins"/>
              </a:rPr>
              <a:t>Camada 2</a:t>
            </a:r>
            <a:endParaRPr b="1" i="0" sz="1200" u="none" cap="none" strike="noStrike">
              <a:solidFill>
                <a:srgbClr val="2F2F2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0" name="Google Shape;1330;p121"/>
          <p:cNvSpPr/>
          <p:nvPr/>
        </p:nvSpPr>
        <p:spPr>
          <a:xfrm rot="10800000">
            <a:off x="1624850" y="2615550"/>
            <a:ext cx="174000" cy="17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121"/>
          <p:cNvSpPr/>
          <p:nvPr/>
        </p:nvSpPr>
        <p:spPr>
          <a:xfrm>
            <a:off x="2308850" y="2085750"/>
            <a:ext cx="1182300" cy="31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pt-BR" sz="1100" u="none" cap="none" strike="noStrike">
                <a:solidFill>
                  <a:srgbClr val="2F2F2F"/>
                </a:solidFill>
                <a:latin typeface="Poppins"/>
                <a:ea typeface="Poppins"/>
                <a:cs typeface="Poppins"/>
                <a:sym typeface="Poppins"/>
              </a:rPr>
              <a:t>Mapa intermediário 1</a:t>
            </a:r>
            <a:endParaRPr i="0" sz="1100" u="none" cap="none" strike="noStrike">
              <a:solidFill>
                <a:srgbClr val="2F2F2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6" name="Google Shape;1336;p121"/>
          <p:cNvSpPr/>
          <p:nvPr/>
        </p:nvSpPr>
        <p:spPr>
          <a:xfrm>
            <a:off x="2493325" y="3881550"/>
            <a:ext cx="997800" cy="457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2F2F2F"/>
                </a:solidFill>
                <a:latin typeface="Poppins"/>
                <a:ea typeface="Poppins"/>
                <a:cs typeface="Poppins"/>
                <a:sym typeface="Poppins"/>
              </a:rPr>
              <a:t>Camada 3</a:t>
            </a:r>
            <a:endParaRPr b="1" i="0" sz="1200" u="none" cap="none" strike="noStrike">
              <a:solidFill>
                <a:srgbClr val="2F2F2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7" name="Google Shape;1337;p121"/>
          <p:cNvSpPr/>
          <p:nvPr/>
        </p:nvSpPr>
        <p:spPr>
          <a:xfrm>
            <a:off x="4539775" y="3021750"/>
            <a:ext cx="1268100" cy="31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pt-BR" sz="1200" u="none" cap="none" strike="noStrike">
                <a:solidFill>
                  <a:srgbClr val="2F2F2F"/>
                </a:solidFill>
                <a:latin typeface="Poppins"/>
                <a:ea typeface="Poppins"/>
                <a:cs typeface="Poppins"/>
                <a:sym typeface="Poppins"/>
              </a:rPr>
              <a:t>Mapa intermediário 2</a:t>
            </a:r>
            <a:endParaRPr i="0" sz="1200" u="none" cap="none" strike="noStrike">
              <a:solidFill>
                <a:srgbClr val="2F2F2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338" name="Google Shape;1338;p121"/>
          <p:cNvCxnSpPr>
            <a:stCxn id="1339" idx="6"/>
            <a:endCxn id="1340" idx="2"/>
          </p:cNvCxnSpPr>
          <p:nvPr/>
        </p:nvCxnSpPr>
        <p:spPr>
          <a:xfrm rot="10800000">
            <a:off x="5981775" y="3133900"/>
            <a:ext cx="727800" cy="587400"/>
          </a:xfrm>
          <a:prstGeom prst="bentConnector3">
            <a:avLst>
              <a:gd fmla="val 49993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1" name="Google Shape;1341;p121"/>
          <p:cNvCxnSpPr>
            <a:stCxn id="1339" idx="5"/>
          </p:cNvCxnSpPr>
          <p:nvPr/>
        </p:nvCxnSpPr>
        <p:spPr>
          <a:xfrm rot="5400000">
            <a:off x="6062607" y="3579232"/>
            <a:ext cx="591900" cy="753000"/>
          </a:xfrm>
          <a:prstGeom prst="bentConnector4">
            <a:avLst>
              <a:gd fmla="val 10651" name="adj1"/>
              <a:gd fmla="val 5169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42" name="Google Shape;1342;p121"/>
          <p:cNvSpPr/>
          <p:nvPr/>
        </p:nvSpPr>
        <p:spPr>
          <a:xfrm rot="10800000">
            <a:off x="5797575" y="4189950"/>
            <a:ext cx="174000" cy="17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121"/>
          <p:cNvSpPr/>
          <p:nvPr/>
        </p:nvSpPr>
        <p:spPr>
          <a:xfrm rot="10800000">
            <a:off x="6709575" y="3634300"/>
            <a:ext cx="174000" cy="17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p121"/>
          <p:cNvSpPr/>
          <p:nvPr/>
        </p:nvSpPr>
        <p:spPr>
          <a:xfrm rot="10800000">
            <a:off x="5807875" y="3047025"/>
            <a:ext cx="174000" cy="17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3" name="Google Shape;1343;p121"/>
          <p:cNvSpPr/>
          <p:nvPr/>
        </p:nvSpPr>
        <p:spPr>
          <a:xfrm>
            <a:off x="4799750" y="4041150"/>
            <a:ext cx="997800" cy="4572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2F2F2F"/>
                </a:solidFill>
                <a:latin typeface="Poppins"/>
                <a:ea typeface="Poppins"/>
                <a:cs typeface="Poppins"/>
                <a:sym typeface="Poppins"/>
              </a:rPr>
              <a:t>Camada 4</a:t>
            </a:r>
            <a:endParaRPr b="1" i="0" sz="1200" u="none" cap="none" strike="noStrike">
              <a:solidFill>
                <a:srgbClr val="2F2F2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4" name="Google Shape;1344;p121"/>
          <p:cNvSpPr/>
          <p:nvPr/>
        </p:nvSpPr>
        <p:spPr>
          <a:xfrm>
            <a:off x="7033150" y="3409300"/>
            <a:ext cx="1268100" cy="5556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Mapa </a:t>
            </a:r>
            <a:r>
              <a:rPr b="1" lang="pt-BR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 Risco</a:t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122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122"/>
          <p:cNvSpPr/>
          <p:nvPr/>
        </p:nvSpPr>
        <p:spPr>
          <a:xfrm flipH="1">
            <a:off x="-29203" y="4489397"/>
            <a:ext cx="1222153" cy="85539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p122"/>
          <p:cNvSpPr txBox="1"/>
          <p:nvPr>
            <p:ph type="title"/>
          </p:nvPr>
        </p:nvSpPr>
        <p:spPr>
          <a:xfrm>
            <a:off x="516950" y="335125"/>
            <a:ext cx="7278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ANÁLISE DE RISCO E VULNERABILIDADE</a:t>
            </a:r>
            <a:endParaRPr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ABORDAGEM METODOLÓGICA</a:t>
            </a:r>
            <a:endParaRPr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2" name="Google Shape;1352;p122"/>
          <p:cNvSpPr/>
          <p:nvPr/>
        </p:nvSpPr>
        <p:spPr>
          <a:xfrm>
            <a:off x="6361500" y="1675700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B0D776"/>
          </a:solidFill>
          <a:ln cap="flat" cmpd="sng" w="9525">
            <a:solidFill>
              <a:srgbClr val="B0D7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122"/>
          <p:cNvSpPr txBox="1"/>
          <p:nvPr>
            <p:ph idx="1" type="body"/>
          </p:nvPr>
        </p:nvSpPr>
        <p:spPr>
          <a:xfrm>
            <a:off x="6322800" y="1623466"/>
            <a:ext cx="901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Risco 1</a:t>
            </a:r>
            <a:endParaRPr b="1" sz="9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4" name="Google Shape;1354;p122"/>
          <p:cNvSpPr/>
          <p:nvPr/>
        </p:nvSpPr>
        <p:spPr>
          <a:xfrm>
            <a:off x="6536550" y="1924900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FEE142"/>
          </a:solidFill>
          <a:ln cap="flat" cmpd="sng" w="9525">
            <a:solidFill>
              <a:srgbClr val="FEE1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122"/>
          <p:cNvSpPr txBox="1"/>
          <p:nvPr>
            <p:ph idx="2" type="body"/>
          </p:nvPr>
        </p:nvSpPr>
        <p:spPr>
          <a:xfrm>
            <a:off x="6503700" y="1871200"/>
            <a:ext cx="9609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Risco 2</a:t>
            </a:r>
            <a:endParaRPr b="1" sz="9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6" name="Google Shape;1356;p122"/>
          <p:cNvSpPr/>
          <p:nvPr/>
        </p:nvSpPr>
        <p:spPr>
          <a:xfrm>
            <a:off x="6766125" y="2225350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9FDDE4"/>
          </a:solidFill>
          <a:ln cap="flat" cmpd="sng" w="9525">
            <a:solidFill>
              <a:srgbClr val="9FDDE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122"/>
          <p:cNvSpPr txBox="1"/>
          <p:nvPr>
            <p:ph idx="3" type="body"/>
          </p:nvPr>
        </p:nvSpPr>
        <p:spPr>
          <a:xfrm>
            <a:off x="6725375" y="2204500"/>
            <a:ext cx="901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Risco 3</a:t>
            </a:r>
            <a:endParaRPr b="1" sz="9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8" name="Google Shape;1358;p122"/>
          <p:cNvSpPr/>
          <p:nvPr/>
        </p:nvSpPr>
        <p:spPr>
          <a:xfrm>
            <a:off x="1529900" y="1623475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122"/>
          <p:cNvSpPr/>
          <p:nvPr/>
        </p:nvSpPr>
        <p:spPr>
          <a:xfrm>
            <a:off x="7036525" y="2523225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EAD1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122"/>
          <p:cNvSpPr txBox="1"/>
          <p:nvPr>
            <p:ph idx="4" type="body"/>
          </p:nvPr>
        </p:nvSpPr>
        <p:spPr>
          <a:xfrm>
            <a:off x="6959125" y="2502375"/>
            <a:ext cx="901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Risco 4</a:t>
            </a:r>
            <a:endParaRPr b="1" sz="9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1" name="Google Shape;1361;p122"/>
          <p:cNvSpPr txBox="1"/>
          <p:nvPr>
            <p:ph idx="5" type="body"/>
          </p:nvPr>
        </p:nvSpPr>
        <p:spPr>
          <a:xfrm>
            <a:off x="1491200" y="1623466"/>
            <a:ext cx="901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DADOS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2" name="Google Shape;1362;p122"/>
          <p:cNvSpPr/>
          <p:nvPr/>
        </p:nvSpPr>
        <p:spPr>
          <a:xfrm>
            <a:off x="4885575" y="1623475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122"/>
          <p:cNvSpPr txBox="1"/>
          <p:nvPr>
            <p:ph idx="6" type="body"/>
          </p:nvPr>
        </p:nvSpPr>
        <p:spPr>
          <a:xfrm>
            <a:off x="4846875" y="1623466"/>
            <a:ext cx="901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DADOS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4" name="Google Shape;1364;p122"/>
          <p:cNvSpPr/>
          <p:nvPr/>
        </p:nvSpPr>
        <p:spPr>
          <a:xfrm>
            <a:off x="3771825" y="1623475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122"/>
          <p:cNvSpPr txBox="1"/>
          <p:nvPr>
            <p:ph idx="7" type="body"/>
          </p:nvPr>
        </p:nvSpPr>
        <p:spPr>
          <a:xfrm>
            <a:off x="3733125" y="1623466"/>
            <a:ext cx="901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DADOS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6" name="Google Shape;1366;p122"/>
          <p:cNvSpPr/>
          <p:nvPr/>
        </p:nvSpPr>
        <p:spPr>
          <a:xfrm>
            <a:off x="2659025" y="1623475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122"/>
          <p:cNvSpPr txBox="1"/>
          <p:nvPr>
            <p:ph idx="8" type="body"/>
          </p:nvPr>
        </p:nvSpPr>
        <p:spPr>
          <a:xfrm>
            <a:off x="2620325" y="1623466"/>
            <a:ext cx="901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DADOS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8" name="Google Shape;1368;p122"/>
          <p:cNvSpPr/>
          <p:nvPr/>
        </p:nvSpPr>
        <p:spPr>
          <a:xfrm>
            <a:off x="6585450" y="4170400"/>
            <a:ext cx="824400" cy="4227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122"/>
          <p:cNvSpPr txBox="1"/>
          <p:nvPr>
            <p:ph idx="9" type="body"/>
          </p:nvPr>
        </p:nvSpPr>
        <p:spPr>
          <a:xfrm>
            <a:off x="6533250" y="4128750"/>
            <a:ext cx="901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Risco Crítico</a:t>
            </a:r>
            <a:endParaRPr b="1" sz="1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0" name="Google Shape;1370;p122"/>
          <p:cNvSpPr/>
          <p:nvPr/>
        </p:nvSpPr>
        <p:spPr>
          <a:xfrm>
            <a:off x="1529900" y="4176775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B0D776"/>
          </a:solidFill>
          <a:ln cap="flat" cmpd="sng" w="9525">
            <a:solidFill>
              <a:srgbClr val="B0D7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122"/>
          <p:cNvSpPr txBox="1"/>
          <p:nvPr>
            <p:ph idx="13" type="body"/>
          </p:nvPr>
        </p:nvSpPr>
        <p:spPr>
          <a:xfrm>
            <a:off x="1491200" y="4210975"/>
            <a:ext cx="901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Risco 1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2" name="Google Shape;1372;p122"/>
          <p:cNvSpPr/>
          <p:nvPr/>
        </p:nvSpPr>
        <p:spPr>
          <a:xfrm>
            <a:off x="2596175" y="4176775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FEE142"/>
          </a:solidFill>
          <a:ln cap="flat" cmpd="sng" w="9525">
            <a:solidFill>
              <a:srgbClr val="FEE1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122"/>
          <p:cNvSpPr txBox="1"/>
          <p:nvPr>
            <p:ph idx="14" type="body"/>
          </p:nvPr>
        </p:nvSpPr>
        <p:spPr>
          <a:xfrm>
            <a:off x="2563325" y="4221475"/>
            <a:ext cx="9609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Risco 2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4" name="Google Shape;1374;p122"/>
          <p:cNvSpPr/>
          <p:nvPr/>
        </p:nvSpPr>
        <p:spPr>
          <a:xfrm>
            <a:off x="3735300" y="4176775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9FDDE4"/>
          </a:solidFill>
          <a:ln cap="flat" cmpd="sng" w="9525">
            <a:solidFill>
              <a:srgbClr val="9FDDE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122"/>
          <p:cNvSpPr txBox="1"/>
          <p:nvPr>
            <p:ph idx="15" type="body"/>
          </p:nvPr>
        </p:nvSpPr>
        <p:spPr>
          <a:xfrm>
            <a:off x="3694550" y="4210975"/>
            <a:ext cx="901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Risco 3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6" name="Google Shape;1376;p122"/>
          <p:cNvSpPr/>
          <p:nvPr/>
        </p:nvSpPr>
        <p:spPr>
          <a:xfrm>
            <a:off x="4925000" y="4176775"/>
            <a:ext cx="824400" cy="4227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EAD1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122"/>
          <p:cNvSpPr txBox="1"/>
          <p:nvPr>
            <p:ph idx="16" type="body"/>
          </p:nvPr>
        </p:nvSpPr>
        <p:spPr>
          <a:xfrm>
            <a:off x="4870325" y="4221475"/>
            <a:ext cx="9018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Risco 4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8" name="Google Shape;1378;p122"/>
          <p:cNvSpPr/>
          <p:nvPr/>
        </p:nvSpPr>
        <p:spPr>
          <a:xfrm>
            <a:off x="1875950" y="2416944"/>
            <a:ext cx="132300" cy="1595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122"/>
          <p:cNvSpPr/>
          <p:nvPr/>
        </p:nvSpPr>
        <p:spPr>
          <a:xfrm>
            <a:off x="3005075" y="2416944"/>
            <a:ext cx="132300" cy="1595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122"/>
          <p:cNvSpPr/>
          <p:nvPr/>
        </p:nvSpPr>
        <p:spPr>
          <a:xfrm>
            <a:off x="5249400" y="2416944"/>
            <a:ext cx="132300" cy="1595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122"/>
          <p:cNvSpPr/>
          <p:nvPr/>
        </p:nvSpPr>
        <p:spPr>
          <a:xfrm>
            <a:off x="4145675" y="2416944"/>
            <a:ext cx="132300" cy="1595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122"/>
          <p:cNvSpPr/>
          <p:nvPr/>
        </p:nvSpPr>
        <p:spPr>
          <a:xfrm>
            <a:off x="6931500" y="3182875"/>
            <a:ext cx="132300" cy="829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123"/>
          <p:cNvSpPr txBox="1"/>
          <p:nvPr/>
        </p:nvSpPr>
        <p:spPr>
          <a:xfrm>
            <a:off x="1187850" y="1184175"/>
            <a:ext cx="6768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lang="pt-BR" sz="4500">
                <a:solidFill>
                  <a:srgbClr val="00646C"/>
                </a:solidFill>
                <a:latin typeface="Poppins"/>
                <a:ea typeface="Poppins"/>
                <a:cs typeface="Poppins"/>
                <a:sym typeface="Poppins"/>
              </a:rPr>
              <a:t>MAPEAMENTO E AS AGENDAS DE</a:t>
            </a:r>
            <a:endParaRPr b="1" i="0" sz="4500" u="none" cap="none" strike="noStrike">
              <a:solidFill>
                <a:srgbClr val="9DDCE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88" name="Google Shape;1388;p123"/>
          <p:cNvSpPr txBox="1"/>
          <p:nvPr/>
        </p:nvSpPr>
        <p:spPr>
          <a:xfrm>
            <a:off x="1761450" y="2651350"/>
            <a:ext cx="5621100" cy="1461600"/>
          </a:xfrm>
          <a:prstGeom prst="rect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pt-BR" sz="4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MITIGAÇÃO E ADAPTAÇÃO</a:t>
            </a:r>
            <a:endParaRPr b="1" i="0" sz="45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124"/>
          <p:cNvSpPr txBox="1"/>
          <p:nvPr>
            <p:ph type="title"/>
          </p:nvPr>
        </p:nvSpPr>
        <p:spPr>
          <a:xfrm>
            <a:off x="457700" y="334025"/>
            <a:ext cx="74565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MITIGAÇÃO E ADAPTAÇÃO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4" name="Google Shape;1394;p124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124"/>
          <p:cNvSpPr/>
          <p:nvPr/>
        </p:nvSpPr>
        <p:spPr>
          <a:xfrm flipH="1">
            <a:off x="-29203" y="4641797"/>
            <a:ext cx="1222153" cy="85539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124"/>
          <p:cNvSpPr txBox="1"/>
          <p:nvPr/>
        </p:nvSpPr>
        <p:spPr>
          <a:xfrm>
            <a:off x="516950" y="1425300"/>
            <a:ext cx="7841100" cy="22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25000"/>
              </a:lnSpc>
              <a:spcBef>
                <a:spcPts val="1200"/>
              </a:spcBef>
              <a:spcAft>
                <a:spcPts val="1000"/>
              </a:spcAft>
              <a:buClr>
                <a:srgbClr val="00636C"/>
              </a:buClr>
              <a:buSzPts val="1600"/>
              <a:buFont typeface="Poppins"/>
              <a:buChar char="●"/>
            </a:pPr>
            <a:r>
              <a:t/>
            </a:r>
            <a:endParaRPr sz="16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7" name="Google Shape;1397;p124"/>
          <p:cNvSpPr/>
          <p:nvPr/>
        </p:nvSpPr>
        <p:spPr>
          <a:xfrm>
            <a:off x="590550" y="959075"/>
            <a:ext cx="8214300" cy="3985800"/>
          </a:xfrm>
          <a:prstGeom prst="roundRect">
            <a:avLst>
              <a:gd fmla="val 16667" name="adj"/>
            </a:avLst>
          </a:prstGeom>
          <a:solidFill>
            <a:srgbClr val="FEE142"/>
          </a:solidFill>
          <a:ln cap="flat" cmpd="sng" w="9525">
            <a:solidFill>
              <a:srgbClr val="FEE1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398" name="Google Shape;1398;p124"/>
          <p:cNvSpPr/>
          <p:nvPr/>
        </p:nvSpPr>
        <p:spPr>
          <a:xfrm>
            <a:off x="2200073" y="1270925"/>
            <a:ext cx="2594700" cy="2263800"/>
          </a:xfrm>
          <a:prstGeom prst="ellipse">
            <a:avLst/>
          </a:prstGeom>
          <a:noFill/>
          <a:ln cap="flat" cmpd="sng" w="25400">
            <a:solidFill>
              <a:srgbClr val="A5A5A5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600">
                <a:solidFill>
                  <a:srgbClr val="00646C"/>
                </a:solidFill>
                <a:highlight>
                  <a:srgbClr val="9FDDE4"/>
                </a:highlight>
                <a:latin typeface="Poppins"/>
                <a:ea typeface="Poppins"/>
                <a:cs typeface="Poppins"/>
                <a:sym typeface="Poppins"/>
              </a:rPr>
              <a:t>MITIGAÇÃO</a:t>
            </a:r>
            <a:endParaRPr b="1" sz="1600">
              <a:solidFill>
                <a:srgbClr val="00646C"/>
              </a:solidFill>
              <a:highlight>
                <a:srgbClr val="9FDDE4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sz="1600">
                <a:solidFill>
                  <a:srgbClr val="00646C"/>
                </a:solidFill>
                <a:latin typeface="Poppins"/>
                <a:ea typeface="Poppins"/>
                <a:cs typeface="Poppins"/>
                <a:sym typeface="Poppins"/>
              </a:rPr>
              <a:t>Evitar a mudança climática</a:t>
            </a:r>
            <a:endParaRPr sz="1600">
              <a:solidFill>
                <a:srgbClr val="0064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9" name="Google Shape;1399;p124"/>
          <p:cNvSpPr/>
          <p:nvPr/>
        </p:nvSpPr>
        <p:spPr>
          <a:xfrm>
            <a:off x="4487726" y="1251475"/>
            <a:ext cx="2594700" cy="2283000"/>
          </a:xfrm>
          <a:prstGeom prst="ellipse">
            <a:avLst/>
          </a:prstGeom>
          <a:noFill/>
          <a:ln cap="flat" cmpd="sng" w="25400">
            <a:solidFill>
              <a:srgbClr val="A5A5A5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0646C"/>
                </a:solidFill>
                <a:highlight>
                  <a:srgbClr val="9FDDE4"/>
                </a:highlight>
                <a:latin typeface="Poppins"/>
                <a:ea typeface="Poppins"/>
                <a:cs typeface="Poppins"/>
                <a:sym typeface="Poppins"/>
              </a:rPr>
              <a:t>ADAPTAÇÃO</a:t>
            </a:r>
            <a:endParaRPr b="1" i="0" sz="1600" u="none" cap="none" strike="noStrike">
              <a:solidFill>
                <a:srgbClr val="00646C"/>
              </a:solidFill>
              <a:highlight>
                <a:srgbClr val="9FDDE4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646C"/>
                </a:solidFill>
                <a:latin typeface="Poppins"/>
                <a:ea typeface="Poppins"/>
                <a:cs typeface="Poppins"/>
                <a:sym typeface="Poppins"/>
              </a:rPr>
              <a:t>Responder às ameaças climáticas</a:t>
            </a:r>
            <a:endParaRPr i="0" sz="1600" u="none" cap="none" strike="noStrike">
              <a:solidFill>
                <a:srgbClr val="0064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0" name="Google Shape;1400;p124"/>
          <p:cNvSpPr/>
          <p:nvPr/>
        </p:nvSpPr>
        <p:spPr>
          <a:xfrm>
            <a:off x="3525126" y="3621973"/>
            <a:ext cx="22323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646C"/>
                </a:solidFill>
                <a:highlight>
                  <a:srgbClr val="9FDDE4"/>
                </a:highlight>
                <a:latin typeface="Poppins"/>
                <a:ea typeface="Poppins"/>
                <a:cs typeface="Poppins"/>
                <a:sym typeface="Poppins"/>
              </a:rPr>
              <a:t>Medidas </a:t>
            </a:r>
            <a:r>
              <a:rPr i="0" lang="pt-BR" sz="1600" u="none" cap="none" strike="noStrike">
                <a:solidFill>
                  <a:srgbClr val="00646C"/>
                </a:solidFill>
                <a:highlight>
                  <a:srgbClr val="9FDDE4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endParaRPr i="0" sz="1600" u="none" cap="none" strike="noStrike">
              <a:solidFill>
                <a:srgbClr val="00646C"/>
              </a:solidFill>
              <a:highlight>
                <a:srgbClr val="9FDDE4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</a:pPr>
            <a:r>
              <a:rPr i="0" lang="pt-BR" sz="1600" u="none" cap="none" strike="noStrike">
                <a:solidFill>
                  <a:srgbClr val="00646C"/>
                </a:solidFill>
                <a:latin typeface="Poppins"/>
                <a:ea typeface="Poppins"/>
                <a:cs typeface="Poppins"/>
                <a:sym typeface="Poppins"/>
              </a:rPr>
              <a:t>Físicas</a:t>
            </a:r>
            <a:endParaRPr sz="1600">
              <a:solidFill>
                <a:srgbClr val="0064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</a:pPr>
            <a:r>
              <a:rPr i="0" lang="pt-BR" sz="1600" u="none" cap="none" strike="noStrike">
                <a:solidFill>
                  <a:srgbClr val="00646C"/>
                </a:solidFill>
                <a:latin typeface="Poppins"/>
                <a:ea typeface="Poppins"/>
                <a:cs typeface="Poppins"/>
                <a:sym typeface="Poppins"/>
              </a:rPr>
              <a:t>Sociais</a:t>
            </a:r>
            <a:endParaRPr sz="1600">
              <a:solidFill>
                <a:srgbClr val="0064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</a:pPr>
            <a:r>
              <a:rPr i="0" lang="pt-BR" sz="1600" u="none" cap="none" strike="noStrike">
                <a:solidFill>
                  <a:srgbClr val="00646C"/>
                </a:solidFill>
                <a:latin typeface="Poppins"/>
                <a:ea typeface="Poppins"/>
                <a:cs typeface="Poppins"/>
                <a:sym typeface="Poppins"/>
              </a:rPr>
              <a:t>Institucionais</a:t>
            </a:r>
            <a:endParaRPr i="0" sz="1600" u="none" cap="none" strike="noStrike">
              <a:solidFill>
                <a:srgbClr val="0064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01" name="Google Shape;1401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0277" y="3113323"/>
            <a:ext cx="969789" cy="96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2487" y="3056907"/>
            <a:ext cx="1082641" cy="1082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07"/>
          <p:cNvSpPr txBox="1"/>
          <p:nvPr>
            <p:ph type="title"/>
          </p:nvPr>
        </p:nvSpPr>
        <p:spPr>
          <a:xfrm>
            <a:off x="516950" y="335125"/>
            <a:ext cx="74424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latin typeface="Poppins"/>
                <a:ea typeface="Poppins"/>
                <a:cs typeface="Poppins"/>
                <a:sym typeface="Poppins"/>
              </a:rPr>
              <a:t>ICLEI AO REDOR DO MUNDO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25"/>
          <p:cNvSpPr txBox="1"/>
          <p:nvPr>
            <p:ph type="title"/>
          </p:nvPr>
        </p:nvSpPr>
        <p:spPr>
          <a:xfrm>
            <a:off x="457700" y="334025"/>
            <a:ext cx="74565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MITIGAÇÃO E ADAPTAÇÃO NAS CIDADES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8" name="Google Shape;1408;p125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125"/>
          <p:cNvSpPr/>
          <p:nvPr/>
        </p:nvSpPr>
        <p:spPr>
          <a:xfrm flipH="1">
            <a:off x="-29203" y="4641797"/>
            <a:ext cx="1222153" cy="85539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125"/>
          <p:cNvSpPr txBox="1"/>
          <p:nvPr/>
        </p:nvSpPr>
        <p:spPr>
          <a:xfrm>
            <a:off x="516950" y="1425300"/>
            <a:ext cx="7841100" cy="22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25000"/>
              </a:lnSpc>
              <a:spcBef>
                <a:spcPts val="1200"/>
              </a:spcBef>
              <a:spcAft>
                <a:spcPts val="1000"/>
              </a:spcAft>
              <a:buClr>
                <a:srgbClr val="00636C"/>
              </a:buClr>
              <a:buSzPts val="1600"/>
              <a:buFont typeface="Poppins"/>
              <a:buChar char="●"/>
            </a:pPr>
            <a:r>
              <a:t/>
            </a:r>
            <a:endParaRPr sz="16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11" name="Google Shape;1411;p125"/>
          <p:cNvSpPr/>
          <p:nvPr/>
        </p:nvSpPr>
        <p:spPr>
          <a:xfrm>
            <a:off x="261550" y="1339500"/>
            <a:ext cx="4151100" cy="3058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Mobilidade sustentável: foco em transporte público, mobilidade elétrica e ativa;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Utilização de energias renováveis e incentivo da eficiência energética;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Soluções sustentáveis para indústrias, agropecuária e pesca;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Legislação e taxação do consumo de combustíveis fósseis e emissões de CO2;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Consumo responsável: 3R (Reduzir, Reutilizar, Reciclar).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12" name="Google Shape;1412;p125"/>
          <p:cNvSpPr/>
          <p:nvPr/>
        </p:nvSpPr>
        <p:spPr>
          <a:xfrm>
            <a:off x="4629900" y="1339500"/>
            <a:ext cx="4151100" cy="30582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Edificações e Infraestrutura urbana mais seguras e sustentáveis;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Reflorestamento e  restauração de ecossistemas;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Diversificação de cultivos, adaptados ao clima e características locais;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Propor soluções inovadoras para prevenir riscos climáticos;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Desenvolvimento de protocolos para situações de emergência climática.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13" name="Google Shape;1413;p125"/>
          <p:cNvSpPr/>
          <p:nvPr/>
        </p:nvSpPr>
        <p:spPr>
          <a:xfrm rot="5400000">
            <a:off x="4445550" y="300825"/>
            <a:ext cx="133500" cy="85014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125"/>
          <p:cNvSpPr txBox="1"/>
          <p:nvPr>
            <p:ph idx="1" type="body"/>
          </p:nvPr>
        </p:nvSpPr>
        <p:spPr>
          <a:xfrm>
            <a:off x="1037400" y="4694475"/>
            <a:ext cx="6949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300">
                <a:highlight>
                  <a:srgbClr val="9FDDE4"/>
                </a:highlight>
                <a:latin typeface="Poppins"/>
                <a:ea typeface="Poppins"/>
                <a:cs typeface="Poppins"/>
                <a:sym typeface="Poppins"/>
              </a:rPr>
              <a:t>INSTRUMENTOS LOCAIS PARA O PLANEJAMENTO CLIMÁTICO</a:t>
            </a:r>
            <a:endParaRPr b="1" sz="1300">
              <a:highlight>
                <a:srgbClr val="9FDDE4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15" name="Google Shape;1415;p125"/>
          <p:cNvSpPr txBox="1"/>
          <p:nvPr>
            <p:ph idx="2" type="body"/>
          </p:nvPr>
        </p:nvSpPr>
        <p:spPr>
          <a:xfrm>
            <a:off x="6171000" y="954000"/>
            <a:ext cx="261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500">
                <a:solidFill>
                  <a:srgbClr val="4D5156"/>
                </a:solidFill>
                <a:highlight>
                  <a:schemeClr val="accent4"/>
                </a:highlight>
                <a:latin typeface="Poppins"/>
                <a:ea typeface="Poppins"/>
                <a:cs typeface="Poppins"/>
                <a:sym typeface="Poppins"/>
              </a:rPr>
              <a:t>ADAPTAÇÃO</a:t>
            </a:r>
            <a:endParaRPr b="1" sz="1500">
              <a:solidFill>
                <a:srgbClr val="4D5156"/>
              </a:solidFill>
              <a:highlight>
                <a:srgbClr val="9FDDE4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16" name="Google Shape;1416;p125"/>
          <p:cNvSpPr txBox="1"/>
          <p:nvPr>
            <p:ph idx="3" type="body"/>
          </p:nvPr>
        </p:nvSpPr>
        <p:spPr>
          <a:xfrm>
            <a:off x="261550" y="954000"/>
            <a:ext cx="250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500">
                <a:solidFill>
                  <a:srgbClr val="4D5156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MITIGAÇÃO</a:t>
            </a:r>
            <a:endParaRPr b="1" sz="1500">
              <a:solidFill>
                <a:srgbClr val="4D5156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26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2" name="Google Shape;1422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550" y="1091800"/>
            <a:ext cx="5730632" cy="4051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p126"/>
          <p:cNvSpPr txBox="1"/>
          <p:nvPr/>
        </p:nvSpPr>
        <p:spPr>
          <a:xfrm>
            <a:off x="6535000" y="1091800"/>
            <a:ext cx="2456700" cy="35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Bairros críticos (riscos alto e muito alto): </a:t>
            </a:r>
            <a:endParaRPr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36C"/>
              </a:buClr>
              <a:buSzPts val="1300"/>
              <a:buFont typeface="Poppins"/>
              <a:buAutoNum type="arabicPeriod"/>
            </a:pPr>
            <a:r>
              <a:rPr lang="pt-BR" sz="13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Esperança, </a:t>
            </a:r>
            <a:endParaRPr sz="13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36C"/>
              </a:buClr>
              <a:buSzPts val="1300"/>
              <a:buFont typeface="Poppins"/>
              <a:buAutoNum type="arabicPeriod"/>
            </a:pPr>
            <a:r>
              <a:rPr lang="pt-BR" sz="13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Santo Antônio na divisa com o Praia, </a:t>
            </a:r>
            <a:endParaRPr sz="13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36C"/>
              </a:buClr>
              <a:buSzPts val="1300"/>
              <a:buFont typeface="Poppins"/>
              <a:buAutoNum type="arabicPeriod"/>
            </a:pPr>
            <a:r>
              <a:rPr lang="pt-BR" sz="13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Praia na divisa com o  Lourdes, </a:t>
            </a:r>
            <a:endParaRPr sz="13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36C"/>
              </a:buClr>
              <a:buSzPts val="1300"/>
              <a:buFont typeface="Poppins"/>
              <a:buAutoNum type="arabicPeriod"/>
            </a:pPr>
            <a:r>
              <a:rPr lang="pt-BR" sz="13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Centro, </a:t>
            </a:r>
            <a:endParaRPr sz="13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36C"/>
              </a:buClr>
              <a:buSzPts val="1300"/>
              <a:buFont typeface="Poppins"/>
              <a:buAutoNum type="arabicPeriod"/>
            </a:pPr>
            <a:r>
              <a:rPr lang="pt-BR" sz="13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Santa Efigênia, </a:t>
            </a:r>
            <a:endParaRPr sz="13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36C"/>
              </a:buClr>
              <a:buSzPts val="1300"/>
              <a:buFont typeface="Poppins"/>
              <a:buAutoNum type="arabicPeriod"/>
            </a:pPr>
            <a:r>
              <a:rPr lang="pt-BR" sz="13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São Geraldo na divisa com o Santa Tereza, </a:t>
            </a:r>
            <a:endParaRPr sz="13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636C"/>
              </a:buClr>
              <a:buSzPts val="1300"/>
              <a:buFont typeface="Poppins"/>
              <a:buAutoNum type="arabicPeriod"/>
            </a:pPr>
            <a:r>
              <a:rPr lang="pt-BR" sz="1300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Distrito Industrial.</a:t>
            </a:r>
            <a:endParaRPr sz="1300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4" name="Google Shape;1424;p126"/>
          <p:cNvSpPr/>
          <p:nvPr/>
        </p:nvSpPr>
        <p:spPr>
          <a:xfrm>
            <a:off x="3314664" y="2741002"/>
            <a:ext cx="312000" cy="198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126"/>
          <p:cNvSpPr/>
          <p:nvPr/>
        </p:nvSpPr>
        <p:spPr>
          <a:xfrm>
            <a:off x="4274335" y="1680599"/>
            <a:ext cx="115200" cy="1152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Poppins"/>
                <a:ea typeface="Poppins"/>
                <a:cs typeface="Poppins"/>
                <a:sym typeface="Poppins"/>
              </a:rPr>
              <a:t>1</a:t>
            </a:r>
            <a:endParaRPr b="1" sz="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6" name="Google Shape;1426;p126"/>
          <p:cNvSpPr/>
          <p:nvPr/>
        </p:nvSpPr>
        <p:spPr>
          <a:xfrm>
            <a:off x="4326070" y="2481381"/>
            <a:ext cx="115200" cy="1152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Poppins"/>
                <a:ea typeface="Poppins"/>
                <a:cs typeface="Poppins"/>
                <a:sym typeface="Poppins"/>
              </a:rPr>
              <a:t>2</a:t>
            </a:r>
            <a:endParaRPr b="1" sz="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7" name="Google Shape;1427;p126"/>
          <p:cNvSpPr/>
          <p:nvPr/>
        </p:nvSpPr>
        <p:spPr>
          <a:xfrm>
            <a:off x="4402693" y="2663348"/>
            <a:ext cx="115200" cy="1152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Poppins"/>
                <a:ea typeface="Poppins"/>
                <a:cs typeface="Poppins"/>
                <a:sym typeface="Poppins"/>
              </a:rPr>
              <a:t>3</a:t>
            </a:r>
            <a:endParaRPr b="1" sz="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8" name="Google Shape;1428;p126"/>
          <p:cNvSpPr/>
          <p:nvPr/>
        </p:nvSpPr>
        <p:spPr>
          <a:xfrm>
            <a:off x="4531052" y="2919852"/>
            <a:ext cx="115200" cy="1152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Poppins"/>
                <a:ea typeface="Poppins"/>
                <a:cs typeface="Poppins"/>
                <a:sym typeface="Poppins"/>
              </a:rPr>
              <a:t>4</a:t>
            </a:r>
            <a:endParaRPr b="1" sz="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9" name="Google Shape;1429;p126"/>
          <p:cNvSpPr/>
          <p:nvPr/>
        </p:nvSpPr>
        <p:spPr>
          <a:xfrm>
            <a:off x="4980305" y="3180695"/>
            <a:ext cx="115200" cy="1152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Poppins"/>
                <a:ea typeface="Poppins"/>
                <a:cs typeface="Poppins"/>
                <a:sym typeface="Poppins"/>
              </a:rPr>
              <a:t>5</a:t>
            </a:r>
            <a:endParaRPr b="1" sz="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0" name="Google Shape;1430;p126"/>
          <p:cNvSpPr/>
          <p:nvPr/>
        </p:nvSpPr>
        <p:spPr>
          <a:xfrm>
            <a:off x="4763701" y="3180695"/>
            <a:ext cx="115200" cy="1152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Poppins"/>
                <a:ea typeface="Poppins"/>
                <a:cs typeface="Poppins"/>
                <a:sym typeface="Poppins"/>
              </a:rPr>
              <a:t>6</a:t>
            </a:r>
            <a:endParaRPr b="1" sz="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1" name="Google Shape;1431;p126"/>
          <p:cNvSpPr/>
          <p:nvPr/>
        </p:nvSpPr>
        <p:spPr>
          <a:xfrm>
            <a:off x="4591209" y="2013453"/>
            <a:ext cx="115200" cy="1152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Poppins"/>
                <a:ea typeface="Poppins"/>
                <a:cs typeface="Poppins"/>
                <a:sym typeface="Poppins"/>
              </a:rPr>
              <a:t>7</a:t>
            </a:r>
            <a:endParaRPr b="1" sz="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2" name="Google Shape;1432;p126"/>
          <p:cNvSpPr txBox="1"/>
          <p:nvPr>
            <p:ph type="title"/>
          </p:nvPr>
        </p:nvSpPr>
        <p:spPr>
          <a:xfrm>
            <a:off x="457700" y="334025"/>
            <a:ext cx="74565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ARVC DO MUNICÍPIO DE ITABIRITO, MG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" name="Google Shape;143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637" y="4097726"/>
            <a:ext cx="3724613" cy="1045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8" name="Google Shape;1438;p127"/>
          <p:cNvGrpSpPr/>
          <p:nvPr/>
        </p:nvGrpSpPr>
        <p:grpSpPr>
          <a:xfrm>
            <a:off x="-16105" y="1134221"/>
            <a:ext cx="9159980" cy="2710549"/>
            <a:chOff x="345300" y="182625"/>
            <a:chExt cx="7867371" cy="2328050"/>
          </a:xfrm>
        </p:grpSpPr>
        <p:pic>
          <p:nvPicPr>
            <p:cNvPr id="1439" name="Google Shape;1439;p127"/>
            <p:cNvPicPr preferRelativeResize="0"/>
            <p:nvPr/>
          </p:nvPicPr>
          <p:blipFill rotWithShape="1">
            <a:blip r:embed="rId4">
              <a:alphaModFix/>
            </a:blip>
            <a:srcRect b="19393" l="0" r="67661" t="0"/>
            <a:stretch/>
          </p:blipFill>
          <p:spPr>
            <a:xfrm>
              <a:off x="345300" y="182625"/>
              <a:ext cx="2695076" cy="2328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0" name="Google Shape;1440;p127"/>
            <p:cNvPicPr preferRelativeResize="0"/>
            <p:nvPr/>
          </p:nvPicPr>
          <p:blipFill rotWithShape="1">
            <a:blip r:embed="rId4">
              <a:alphaModFix/>
            </a:blip>
            <a:srcRect b="19393" l="33707" r="33953" t="0"/>
            <a:stretch/>
          </p:blipFill>
          <p:spPr>
            <a:xfrm>
              <a:off x="2961575" y="182625"/>
              <a:ext cx="2654121" cy="229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1" name="Google Shape;1441;p127"/>
            <p:cNvPicPr preferRelativeResize="0"/>
            <p:nvPr/>
          </p:nvPicPr>
          <p:blipFill rotWithShape="1">
            <a:blip r:embed="rId4">
              <a:alphaModFix/>
            </a:blip>
            <a:srcRect b="19393" l="66438" r="1222" t="0"/>
            <a:stretch/>
          </p:blipFill>
          <p:spPr>
            <a:xfrm>
              <a:off x="5558550" y="200313"/>
              <a:ext cx="2654121" cy="229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2" name="Google Shape;1442;p127"/>
          <p:cNvSpPr txBox="1"/>
          <p:nvPr>
            <p:ph type="title"/>
          </p:nvPr>
        </p:nvSpPr>
        <p:spPr>
          <a:xfrm>
            <a:off x="457700" y="334025"/>
            <a:ext cx="74565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MUDANÇA DE USO E COBERTURA DA TERRA NO MUNICÍPIO DE CANOAS, RS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3" name="Google Shape;1443;p127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127"/>
          <p:cNvSpPr/>
          <p:nvPr/>
        </p:nvSpPr>
        <p:spPr>
          <a:xfrm flipH="1">
            <a:off x="-29203" y="4489397"/>
            <a:ext cx="1222153" cy="85539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5" name="Google Shape;1445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313" y="3768598"/>
            <a:ext cx="7157475" cy="35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0" name="Google Shape;1450;p128"/>
          <p:cNvGrpSpPr/>
          <p:nvPr/>
        </p:nvGrpSpPr>
        <p:grpSpPr>
          <a:xfrm>
            <a:off x="1583929" y="610575"/>
            <a:ext cx="5204036" cy="4532924"/>
            <a:chOff x="825242" y="0"/>
            <a:chExt cx="6001656" cy="5344799"/>
          </a:xfrm>
        </p:grpSpPr>
        <p:pic>
          <p:nvPicPr>
            <p:cNvPr id="1451" name="Google Shape;1451;p128"/>
            <p:cNvPicPr preferRelativeResize="0"/>
            <p:nvPr/>
          </p:nvPicPr>
          <p:blipFill rotWithShape="1">
            <a:blip r:embed="rId3">
              <a:alphaModFix/>
            </a:blip>
            <a:srcRect b="0" l="0" r="25909" t="0"/>
            <a:stretch/>
          </p:blipFill>
          <p:spPr>
            <a:xfrm>
              <a:off x="1218163" y="0"/>
              <a:ext cx="5608735" cy="5344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2" name="Google Shape;1452;p128"/>
            <p:cNvSpPr/>
            <p:nvPr/>
          </p:nvSpPr>
          <p:spPr>
            <a:xfrm>
              <a:off x="825242" y="61721"/>
              <a:ext cx="4402200" cy="659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53" name="Google Shape;1453;p128"/>
          <p:cNvSpPr txBox="1"/>
          <p:nvPr>
            <p:ph type="title"/>
          </p:nvPr>
        </p:nvSpPr>
        <p:spPr>
          <a:xfrm>
            <a:off x="457700" y="334025"/>
            <a:ext cx="74565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DIAGNÓSTICO DE SERVIÇOS ECOSSISTÊMICOS DO MUNICÍPIO DE CANOAS, RS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4" name="Google Shape;1454;p128"/>
          <p:cNvSpPr/>
          <p:nvPr/>
        </p:nvSpPr>
        <p:spPr>
          <a:xfrm flipH="1">
            <a:off x="-29203" y="4489397"/>
            <a:ext cx="1222153" cy="855398"/>
          </a:xfrm>
          <a:custGeom>
            <a:rect b="b" l="l" r="r" t="t"/>
            <a:pathLst>
              <a:path extrusionOk="0" h="7395" w="7395">
                <a:moveTo>
                  <a:pt x="5285" y="1"/>
                </a:moveTo>
                <a:cubicBezTo>
                  <a:pt x="2358" y="1"/>
                  <a:pt x="0" y="2358"/>
                  <a:pt x="0" y="5286"/>
                </a:cubicBezTo>
                <a:lnTo>
                  <a:pt x="0" y="7395"/>
                </a:lnTo>
                <a:lnTo>
                  <a:pt x="7394" y="7395"/>
                </a:lnTo>
                <a:lnTo>
                  <a:pt x="73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5" name="Google Shape;1455;p128"/>
          <p:cNvPicPr preferRelativeResize="0"/>
          <p:nvPr/>
        </p:nvPicPr>
        <p:blipFill rotWithShape="1">
          <a:blip r:embed="rId3">
            <a:alphaModFix/>
          </a:blip>
          <a:srcRect b="10863" l="72784" r="0" t="10247"/>
          <a:stretch/>
        </p:blipFill>
        <p:spPr>
          <a:xfrm>
            <a:off x="7068621" y="896000"/>
            <a:ext cx="2075377" cy="424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29"/>
          <p:cNvSpPr txBox="1"/>
          <p:nvPr>
            <p:ph type="title"/>
          </p:nvPr>
        </p:nvSpPr>
        <p:spPr>
          <a:xfrm>
            <a:off x="630250" y="335125"/>
            <a:ext cx="5326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CONTATO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61" name="Google Shape;1461;p129"/>
          <p:cNvPicPr preferRelativeResize="0"/>
          <p:nvPr/>
        </p:nvPicPr>
        <p:blipFill rotWithShape="1">
          <a:blip r:embed="rId3">
            <a:alphaModFix/>
          </a:blip>
          <a:srcRect b="0" l="21800" r="22993" t="2543"/>
          <a:stretch/>
        </p:blipFill>
        <p:spPr>
          <a:xfrm>
            <a:off x="4131326" y="693459"/>
            <a:ext cx="3792900" cy="3756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62" name="Google Shape;1462;p129"/>
          <p:cNvSpPr txBox="1"/>
          <p:nvPr>
            <p:ph idx="1" type="body"/>
          </p:nvPr>
        </p:nvSpPr>
        <p:spPr>
          <a:xfrm>
            <a:off x="630250" y="803038"/>
            <a:ext cx="17685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ICLEI América do Sul</a:t>
            </a:r>
            <a:endParaRPr i="0" sz="11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3" name="Google Shape;1463;p129"/>
          <p:cNvSpPr txBox="1"/>
          <p:nvPr>
            <p:ph idx="1" type="body"/>
          </p:nvPr>
        </p:nvSpPr>
        <p:spPr>
          <a:xfrm>
            <a:off x="630250" y="1106375"/>
            <a:ext cx="30207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100">
                <a:latin typeface="Poppins"/>
                <a:ea typeface="Poppins"/>
                <a:cs typeface="Poppins"/>
                <a:sym typeface="Poppins"/>
              </a:rPr>
              <a:t>ENDEREÇO</a:t>
            </a:r>
            <a:endParaRPr b="1" sz="11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Rua Marquês de Itu, 70 - 14º andar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CEP 01223-000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São Paulo - SP, Brasil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Tel. +55 11 50843079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pt-BR" sz="1100">
                <a:latin typeface="Poppins"/>
                <a:ea typeface="Poppins"/>
                <a:cs typeface="Poppins"/>
                <a:sym typeface="Poppins"/>
              </a:rPr>
              <a:t>E-MAIL</a:t>
            </a:r>
            <a:endParaRPr b="1" sz="11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iclei-sams@iclei.org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C:\Users\matteo.franceschi\Downloads\facebook icon.jpg" id="1464" name="Google Shape;1464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502" y="3380542"/>
            <a:ext cx="296950" cy="281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atteo.franceschi\Downloads\twitter icon.jpg" id="1465" name="Google Shape;1465;p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5499" y="3820492"/>
            <a:ext cx="296950" cy="281683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Google Shape;1466;p129"/>
          <p:cNvSpPr/>
          <p:nvPr/>
        </p:nvSpPr>
        <p:spPr>
          <a:xfrm>
            <a:off x="1060772" y="3846288"/>
            <a:ext cx="14649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pt-BR" sz="1200" u="sng" cap="none" strike="noStrike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@ICLEI_SAMS</a:t>
            </a:r>
            <a:endParaRPr i="0" sz="1200" u="none" cap="none" strike="noStrike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7" name="Google Shape;1467;p129">
            <a:hlinkClick r:id="rId7"/>
          </p:cNvPr>
          <p:cNvSpPr/>
          <p:nvPr/>
        </p:nvSpPr>
        <p:spPr>
          <a:xfrm>
            <a:off x="1060776" y="3406338"/>
            <a:ext cx="17172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pt-BR" sz="1100" u="none" cap="none" strike="noStrike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</a:rPr>
              <a:t>@</a:t>
            </a:r>
            <a:r>
              <a:rPr i="0" lang="pt-BR" sz="1100" u="sng" cap="none" strike="noStrike">
                <a:solidFill>
                  <a:srgbClr val="00636C"/>
                </a:solidFill>
                <a:latin typeface="Poppins"/>
                <a:ea typeface="Poppins"/>
                <a:cs typeface="Poppins"/>
                <a:sym typeface="Poppi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ICLEIAméricadoSul</a:t>
            </a:r>
            <a:endParaRPr i="0" sz="1100" u="none" cap="none" strike="noStrike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68" name="Google Shape;1468;p1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5477" y="2940591"/>
            <a:ext cx="296950" cy="281683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129">
            <a:hlinkClick r:id="rId10"/>
          </p:cNvPr>
          <p:cNvSpPr/>
          <p:nvPr/>
        </p:nvSpPr>
        <p:spPr>
          <a:xfrm>
            <a:off x="1060775" y="2917150"/>
            <a:ext cx="17685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pt-BR" sz="11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1"/>
              </a:rPr>
              <a:t>americadosul.iclei.org</a:t>
            </a:r>
            <a:endParaRPr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70" name="Google Shape;1470;p129"/>
          <p:cNvPicPr preferRelativeResize="0"/>
          <p:nvPr/>
        </p:nvPicPr>
        <p:blipFill rotWithShape="1">
          <a:blip r:embed="rId12">
            <a:alphaModFix/>
          </a:blip>
          <a:srcRect b="13084" l="12663" r="12401" t="12825"/>
          <a:stretch/>
        </p:blipFill>
        <p:spPr>
          <a:xfrm>
            <a:off x="655475" y="4260450"/>
            <a:ext cx="296950" cy="29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129"/>
          <p:cNvPicPr preferRelativeResize="0"/>
          <p:nvPr/>
        </p:nvPicPr>
        <p:blipFill rotWithShape="1">
          <a:blip r:embed="rId13">
            <a:alphaModFix/>
          </a:blip>
          <a:srcRect b="13415" l="13761" r="13346" t="13873"/>
          <a:stretch/>
        </p:blipFill>
        <p:spPr>
          <a:xfrm>
            <a:off x="655464" y="4712350"/>
            <a:ext cx="297000" cy="296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72" name="Google Shape;1472;p129"/>
          <p:cNvSpPr/>
          <p:nvPr/>
        </p:nvSpPr>
        <p:spPr>
          <a:xfrm>
            <a:off x="1060776" y="4292200"/>
            <a:ext cx="19710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pt-BR" sz="12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4"/>
              </a:rPr>
              <a:t>@iclei-américa-do-sul</a:t>
            </a:r>
            <a:endParaRPr i="0" sz="1200" u="none" cap="none" strike="noStrike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3" name="Google Shape;1473;p129"/>
          <p:cNvSpPr/>
          <p:nvPr/>
        </p:nvSpPr>
        <p:spPr>
          <a:xfrm>
            <a:off x="1060776" y="4738100"/>
            <a:ext cx="19710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pt-BR" sz="12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5"/>
              </a:rPr>
              <a:t>@ICLEISAMS</a:t>
            </a:r>
            <a:endParaRPr i="0" sz="1200" u="none" cap="none" strike="noStrike">
              <a:solidFill>
                <a:srgbClr val="00636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74" name="Google Shape;1474;p1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5475" y="2485325"/>
            <a:ext cx="297000" cy="297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75" name="Google Shape;1475;p129">
            <a:hlinkClick r:id="rId17"/>
          </p:cNvPr>
          <p:cNvSpPr/>
          <p:nvPr/>
        </p:nvSpPr>
        <p:spPr>
          <a:xfrm>
            <a:off x="1085825" y="2495738"/>
            <a:ext cx="17172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8"/>
              </a:rPr>
              <a:t>@iclei_sams</a:t>
            </a:r>
            <a:endParaRPr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08"/>
          <p:cNvSpPr/>
          <p:nvPr/>
        </p:nvSpPr>
        <p:spPr>
          <a:xfrm rot="5400000">
            <a:off x="6438834" y="2438344"/>
            <a:ext cx="1179431" cy="4230899"/>
          </a:xfrm>
          <a:custGeom>
            <a:rect b="b" l="l" r="r" t="t"/>
            <a:pathLst>
              <a:path extrusionOk="0" h="4316" w="2214">
                <a:moveTo>
                  <a:pt x="958" y="1"/>
                </a:moveTo>
                <a:cubicBezTo>
                  <a:pt x="0" y="1393"/>
                  <a:pt x="899" y="2986"/>
                  <a:pt x="2213" y="4315"/>
                </a:cubicBezTo>
                <a:lnTo>
                  <a:pt x="2213" y="1"/>
                </a:ln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6" name="Google Shape;1106;p108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7" name="Google Shape;1107;p108"/>
          <p:cNvSpPr txBox="1"/>
          <p:nvPr>
            <p:ph type="title"/>
          </p:nvPr>
        </p:nvSpPr>
        <p:spPr>
          <a:xfrm>
            <a:off x="516950" y="335125"/>
            <a:ext cx="74424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ICLEI NO NORDESTE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8" name="Google Shape;1108;p108"/>
          <p:cNvSpPr/>
          <p:nvPr/>
        </p:nvSpPr>
        <p:spPr>
          <a:xfrm>
            <a:off x="825200" y="2003525"/>
            <a:ext cx="176700" cy="194100"/>
          </a:xfrm>
          <a:prstGeom prst="rect">
            <a:avLst/>
          </a:prstGeom>
          <a:solidFill>
            <a:srgbClr val="B0D776"/>
          </a:solidFill>
          <a:ln cap="flat" cmpd="sng" w="9525">
            <a:solidFill>
              <a:srgbClr val="B0D7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108"/>
          <p:cNvSpPr/>
          <p:nvPr/>
        </p:nvSpPr>
        <p:spPr>
          <a:xfrm>
            <a:off x="825200" y="1675075"/>
            <a:ext cx="176700" cy="194100"/>
          </a:xfrm>
          <a:prstGeom prst="rect">
            <a:avLst/>
          </a:prstGeom>
          <a:solidFill>
            <a:srgbClr val="1C6717"/>
          </a:solidFill>
          <a:ln cap="flat" cmpd="sng" w="9525">
            <a:solidFill>
              <a:srgbClr val="1C67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08"/>
          <p:cNvSpPr/>
          <p:nvPr/>
        </p:nvSpPr>
        <p:spPr>
          <a:xfrm>
            <a:off x="825200" y="2331975"/>
            <a:ext cx="176700" cy="1941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108"/>
          <p:cNvSpPr/>
          <p:nvPr/>
        </p:nvSpPr>
        <p:spPr>
          <a:xfrm>
            <a:off x="825200" y="2660425"/>
            <a:ext cx="176700" cy="194100"/>
          </a:xfrm>
          <a:prstGeom prst="rect">
            <a:avLst/>
          </a:prstGeom>
          <a:solidFill>
            <a:srgbClr val="FEE142"/>
          </a:solidFill>
          <a:ln cap="flat" cmpd="sng" w="9525">
            <a:solidFill>
              <a:srgbClr val="FEE1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108"/>
          <p:cNvSpPr txBox="1"/>
          <p:nvPr/>
        </p:nvSpPr>
        <p:spPr>
          <a:xfrm>
            <a:off x="1116800" y="1900475"/>
            <a:ext cx="257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Governos Municipais</a:t>
            </a:r>
            <a:endParaRPr b="1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3" name="Google Shape;1113;p108"/>
          <p:cNvSpPr txBox="1"/>
          <p:nvPr/>
        </p:nvSpPr>
        <p:spPr>
          <a:xfrm>
            <a:off x="1116800" y="1572025"/>
            <a:ext cx="257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Governos Estaduais</a:t>
            </a:r>
            <a:endParaRPr b="1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4" name="Google Shape;1114;p108"/>
          <p:cNvSpPr txBox="1"/>
          <p:nvPr/>
        </p:nvSpPr>
        <p:spPr>
          <a:xfrm>
            <a:off x="1116800" y="2228925"/>
            <a:ext cx="257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Capitais</a:t>
            </a:r>
            <a:endParaRPr b="1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5" name="Google Shape;1115;p108"/>
          <p:cNvSpPr txBox="1"/>
          <p:nvPr/>
        </p:nvSpPr>
        <p:spPr>
          <a:xfrm>
            <a:off x="1116800" y="2557375"/>
            <a:ext cx="257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Complexo de Suape</a:t>
            </a:r>
            <a:endParaRPr b="1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116" name="Google Shape;1116;p108"/>
          <p:cNvGrpSpPr/>
          <p:nvPr/>
        </p:nvGrpSpPr>
        <p:grpSpPr>
          <a:xfrm>
            <a:off x="4146601" y="860525"/>
            <a:ext cx="4612749" cy="4445250"/>
            <a:chOff x="4451401" y="860525"/>
            <a:chExt cx="4612749" cy="4445250"/>
          </a:xfrm>
        </p:grpSpPr>
        <p:pic>
          <p:nvPicPr>
            <p:cNvPr id="1117" name="Google Shape;1117;p10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51401" y="928850"/>
              <a:ext cx="3671975" cy="4376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8" name="Google Shape;1118;p108"/>
            <p:cNvSpPr/>
            <p:nvPr/>
          </p:nvSpPr>
          <p:spPr>
            <a:xfrm>
              <a:off x="7801450" y="2596675"/>
              <a:ext cx="91500" cy="915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08"/>
            <p:cNvSpPr/>
            <p:nvPr/>
          </p:nvSpPr>
          <p:spPr>
            <a:xfrm>
              <a:off x="7048450" y="2649075"/>
              <a:ext cx="91500" cy="91500"/>
            </a:xfrm>
            <a:prstGeom prst="ellipse">
              <a:avLst/>
            </a:prstGeom>
            <a:solidFill>
              <a:srgbClr val="B0D776"/>
            </a:solidFill>
            <a:ln cap="flat" cmpd="sng" w="9525">
              <a:solidFill>
                <a:srgbClr val="B0D7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08"/>
            <p:cNvSpPr/>
            <p:nvPr/>
          </p:nvSpPr>
          <p:spPr>
            <a:xfrm>
              <a:off x="7772875" y="2688175"/>
              <a:ext cx="91500" cy="91500"/>
            </a:xfrm>
            <a:prstGeom prst="ellipse">
              <a:avLst/>
            </a:prstGeom>
            <a:solidFill>
              <a:srgbClr val="FEE142"/>
            </a:solidFill>
            <a:ln cap="flat" cmpd="sng" w="9525">
              <a:solidFill>
                <a:srgbClr val="FEE1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08"/>
            <p:cNvSpPr/>
            <p:nvPr/>
          </p:nvSpPr>
          <p:spPr>
            <a:xfrm>
              <a:off x="7558550" y="2596675"/>
              <a:ext cx="91500" cy="91500"/>
            </a:xfrm>
            <a:prstGeom prst="ellipse">
              <a:avLst/>
            </a:prstGeom>
            <a:solidFill>
              <a:srgbClr val="B0D776"/>
            </a:solidFill>
            <a:ln cap="flat" cmpd="sng" w="9525">
              <a:solidFill>
                <a:srgbClr val="B0D7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08"/>
            <p:cNvSpPr/>
            <p:nvPr/>
          </p:nvSpPr>
          <p:spPr>
            <a:xfrm>
              <a:off x="7620475" y="2688175"/>
              <a:ext cx="91500" cy="91500"/>
            </a:xfrm>
            <a:prstGeom prst="ellipse">
              <a:avLst/>
            </a:prstGeom>
            <a:solidFill>
              <a:srgbClr val="B0D776"/>
            </a:solidFill>
            <a:ln cap="flat" cmpd="sng" w="9525">
              <a:solidFill>
                <a:srgbClr val="B0D7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08"/>
            <p:cNvSpPr/>
            <p:nvPr/>
          </p:nvSpPr>
          <p:spPr>
            <a:xfrm>
              <a:off x="7468075" y="2688175"/>
              <a:ext cx="91500" cy="91500"/>
            </a:xfrm>
            <a:prstGeom prst="ellipse">
              <a:avLst/>
            </a:prstGeom>
            <a:solidFill>
              <a:srgbClr val="B0D776"/>
            </a:solidFill>
            <a:ln cap="flat" cmpd="sng" w="9525">
              <a:solidFill>
                <a:srgbClr val="B0D7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08"/>
            <p:cNvSpPr/>
            <p:nvPr/>
          </p:nvSpPr>
          <p:spPr>
            <a:xfrm>
              <a:off x="7468075" y="2779675"/>
              <a:ext cx="91500" cy="91500"/>
            </a:xfrm>
            <a:prstGeom prst="ellipse">
              <a:avLst/>
            </a:prstGeom>
            <a:solidFill>
              <a:srgbClr val="B0D776"/>
            </a:solidFill>
            <a:ln cap="flat" cmpd="sng" w="9525">
              <a:solidFill>
                <a:srgbClr val="B0D7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08"/>
            <p:cNvSpPr/>
            <p:nvPr/>
          </p:nvSpPr>
          <p:spPr>
            <a:xfrm>
              <a:off x="7468075" y="2571750"/>
              <a:ext cx="91500" cy="91500"/>
            </a:xfrm>
            <a:prstGeom prst="ellipse">
              <a:avLst/>
            </a:prstGeom>
            <a:solidFill>
              <a:srgbClr val="B0D776"/>
            </a:solidFill>
            <a:ln cap="flat" cmpd="sng" w="9525">
              <a:solidFill>
                <a:srgbClr val="B0D7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08"/>
            <p:cNvSpPr/>
            <p:nvPr/>
          </p:nvSpPr>
          <p:spPr>
            <a:xfrm>
              <a:off x="6439375" y="2779675"/>
              <a:ext cx="91500" cy="91500"/>
            </a:xfrm>
            <a:prstGeom prst="ellipse">
              <a:avLst/>
            </a:prstGeom>
            <a:solidFill>
              <a:srgbClr val="B0D776"/>
            </a:solidFill>
            <a:ln cap="flat" cmpd="sng" w="9525">
              <a:solidFill>
                <a:srgbClr val="B0D7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08"/>
            <p:cNvSpPr/>
            <p:nvPr/>
          </p:nvSpPr>
          <p:spPr>
            <a:xfrm>
              <a:off x="7581850" y="2953875"/>
              <a:ext cx="91500" cy="915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08"/>
            <p:cNvSpPr/>
            <p:nvPr/>
          </p:nvSpPr>
          <p:spPr>
            <a:xfrm>
              <a:off x="7277050" y="3258675"/>
              <a:ext cx="91500" cy="915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08"/>
            <p:cNvSpPr/>
            <p:nvPr/>
          </p:nvSpPr>
          <p:spPr>
            <a:xfrm>
              <a:off x="6972250" y="3715875"/>
              <a:ext cx="91500" cy="915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08"/>
            <p:cNvSpPr/>
            <p:nvPr/>
          </p:nvSpPr>
          <p:spPr>
            <a:xfrm>
              <a:off x="6210250" y="3944475"/>
              <a:ext cx="91500" cy="91500"/>
            </a:xfrm>
            <a:prstGeom prst="ellipse">
              <a:avLst/>
            </a:prstGeom>
            <a:solidFill>
              <a:srgbClr val="B0D776"/>
            </a:solidFill>
            <a:ln cap="flat" cmpd="sng" w="9525">
              <a:solidFill>
                <a:srgbClr val="B0D7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08"/>
            <p:cNvSpPr/>
            <p:nvPr/>
          </p:nvSpPr>
          <p:spPr>
            <a:xfrm>
              <a:off x="5676850" y="1353675"/>
              <a:ext cx="91500" cy="91500"/>
            </a:xfrm>
            <a:prstGeom prst="ellipse">
              <a:avLst/>
            </a:prstGeom>
            <a:solidFill>
              <a:srgbClr val="B0D776"/>
            </a:solidFill>
            <a:ln cap="flat" cmpd="sng" w="9525">
              <a:solidFill>
                <a:srgbClr val="B0D7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08"/>
            <p:cNvSpPr/>
            <p:nvPr/>
          </p:nvSpPr>
          <p:spPr>
            <a:xfrm>
              <a:off x="5981650" y="1810875"/>
              <a:ext cx="91500" cy="915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08"/>
            <p:cNvSpPr/>
            <p:nvPr/>
          </p:nvSpPr>
          <p:spPr>
            <a:xfrm>
              <a:off x="6667450" y="1658475"/>
              <a:ext cx="91500" cy="91500"/>
            </a:xfrm>
            <a:prstGeom prst="ellipse">
              <a:avLst/>
            </a:prstGeom>
            <a:solidFill>
              <a:srgbClr val="B0D776"/>
            </a:solidFill>
            <a:ln cap="flat" cmpd="sng" w="9525">
              <a:solidFill>
                <a:srgbClr val="B0D77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08"/>
            <p:cNvSpPr/>
            <p:nvPr/>
          </p:nvSpPr>
          <p:spPr>
            <a:xfrm>
              <a:off x="6972250" y="1582275"/>
              <a:ext cx="91500" cy="915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08"/>
            <p:cNvSpPr/>
            <p:nvPr/>
          </p:nvSpPr>
          <p:spPr>
            <a:xfrm>
              <a:off x="7734250" y="2039475"/>
              <a:ext cx="91500" cy="915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08"/>
            <p:cNvSpPr/>
            <p:nvPr/>
          </p:nvSpPr>
          <p:spPr>
            <a:xfrm>
              <a:off x="7810450" y="2344275"/>
              <a:ext cx="91500" cy="915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08"/>
            <p:cNvSpPr txBox="1"/>
            <p:nvPr/>
          </p:nvSpPr>
          <p:spPr>
            <a:xfrm>
              <a:off x="6972250" y="4137125"/>
              <a:ext cx="39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636C"/>
                  </a:solidFill>
                  <a:latin typeface="Verdana"/>
                  <a:ea typeface="Verdana"/>
                  <a:cs typeface="Verdana"/>
                  <a:sym typeface="Verdana"/>
                </a:rPr>
                <a:t>BA</a:t>
              </a:r>
              <a:endPara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38" name="Google Shape;1138;p108"/>
            <p:cNvSpPr txBox="1"/>
            <p:nvPr/>
          </p:nvSpPr>
          <p:spPr>
            <a:xfrm>
              <a:off x="7429450" y="3222725"/>
              <a:ext cx="504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636C"/>
                  </a:solidFill>
                  <a:latin typeface="Verdana"/>
                  <a:ea typeface="Verdana"/>
                  <a:cs typeface="Verdana"/>
                  <a:sym typeface="Verdana"/>
                </a:rPr>
                <a:t>SE</a:t>
              </a:r>
              <a:endPara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39" name="Google Shape;1139;p108"/>
            <p:cNvSpPr txBox="1"/>
            <p:nvPr/>
          </p:nvSpPr>
          <p:spPr>
            <a:xfrm>
              <a:off x="7734250" y="2917925"/>
              <a:ext cx="504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636C"/>
                  </a:solidFill>
                  <a:latin typeface="Verdana"/>
                  <a:ea typeface="Verdana"/>
                  <a:cs typeface="Verdana"/>
                  <a:sym typeface="Verdana"/>
                </a:rPr>
                <a:t>AL</a:t>
              </a:r>
              <a:endPara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40" name="Google Shape;1140;p108"/>
            <p:cNvSpPr txBox="1"/>
            <p:nvPr/>
          </p:nvSpPr>
          <p:spPr>
            <a:xfrm>
              <a:off x="7962850" y="2536925"/>
              <a:ext cx="1025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636C"/>
                  </a:solidFill>
                  <a:latin typeface="Verdana"/>
                  <a:ea typeface="Verdana"/>
                  <a:cs typeface="Verdana"/>
                  <a:sym typeface="Verdana"/>
                </a:rPr>
                <a:t>PE</a:t>
              </a:r>
              <a:endPara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41" name="Google Shape;1141;p108"/>
            <p:cNvSpPr txBox="1"/>
            <p:nvPr/>
          </p:nvSpPr>
          <p:spPr>
            <a:xfrm>
              <a:off x="8039050" y="2155925"/>
              <a:ext cx="1025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636C"/>
                  </a:solidFill>
                  <a:latin typeface="Verdana"/>
                  <a:ea typeface="Verdana"/>
                  <a:cs typeface="Verdana"/>
                  <a:sym typeface="Verdana"/>
                </a:rPr>
                <a:t>PB</a:t>
              </a:r>
              <a:endPara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42" name="Google Shape;1142;p108"/>
            <p:cNvSpPr txBox="1"/>
            <p:nvPr/>
          </p:nvSpPr>
          <p:spPr>
            <a:xfrm>
              <a:off x="7810450" y="1774925"/>
              <a:ext cx="39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636C"/>
                  </a:solidFill>
                  <a:latin typeface="Verdana"/>
                  <a:ea typeface="Verdana"/>
                  <a:cs typeface="Verdana"/>
                  <a:sym typeface="Verdana"/>
                </a:rPr>
                <a:t>RN</a:t>
              </a:r>
              <a:endPara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43" name="Google Shape;1143;p108"/>
            <p:cNvSpPr txBox="1"/>
            <p:nvPr/>
          </p:nvSpPr>
          <p:spPr>
            <a:xfrm>
              <a:off x="6972250" y="1317725"/>
              <a:ext cx="39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636C"/>
                  </a:solidFill>
                  <a:latin typeface="Verdana"/>
                  <a:ea typeface="Verdana"/>
                  <a:cs typeface="Verdana"/>
                  <a:sym typeface="Verdana"/>
                </a:rPr>
                <a:t>CE</a:t>
              </a:r>
              <a:endPara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44" name="Google Shape;1144;p108"/>
            <p:cNvSpPr txBox="1"/>
            <p:nvPr/>
          </p:nvSpPr>
          <p:spPr>
            <a:xfrm>
              <a:off x="6210250" y="1012925"/>
              <a:ext cx="39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636C"/>
                  </a:solidFill>
                  <a:latin typeface="Verdana"/>
                  <a:ea typeface="Verdana"/>
                  <a:cs typeface="Verdana"/>
                  <a:sym typeface="Verdana"/>
                </a:rPr>
                <a:t>PI</a:t>
              </a:r>
              <a:endPara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45" name="Google Shape;1145;p108"/>
            <p:cNvSpPr txBox="1"/>
            <p:nvPr/>
          </p:nvSpPr>
          <p:spPr>
            <a:xfrm>
              <a:off x="5676850" y="860525"/>
              <a:ext cx="39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BR" sz="900" u="none" cap="none" strike="noStrike">
                  <a:solidFill>
                    <a:srgbClr val="00636C"/>
                  </a:solidFill>
                  <a:latin typeface="Verdana"/>
                  <a:ea typeface="Verdana"/>
                  <a:cs typeface="Verdana"/>
                  <a:sym typeface="Verdana"/>
                </a:rPr>
                <a:t>MA</a:t>
              </a:r>
              <a:endParaRPr b="0" i="0" sz="900" u="none" cap="none" strike="noStrike">
                <a:solidFill>
                  <a:srgbClr val="00636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09"/>
          <p:cNvSpPr txBox="1"/>
          <p:nvPr/>
        </p:nvSpPr>
        <p:spPr>
          <a:xfrm>
            <a:off x="1187850" y="1632075"/>
            <a:ext cx="6768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lang="pt-BR" sz="5400">
                <a:solidFill>
                  <a:srgbClr val="00646C"/>
                </a:solidFill>
                <a:latin typeface="Poppins"/>
                <a:ea typeface="Poppins"/>
                <a:cs typeface="Poppins"/>
                <a:sym typeface="Poppins"/>
              </a:rPr>
              <a:t>CRISE CLIMÁTICA</a:t>
            </a:r>
            <a:endParaRPr b="1" i="0" sz="5400" u="none" cap="none" strike="noStrike">
              <a:solidFill>
                <a:srgbClr val="9DDCE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1" name="Google Shape;1151;p109"/>
          <p:cNvSpPr txBox="1"/>
          <p:nvPr/>
        </p:nvSpPr>
        <p:spPr>
          <a:xfrm>
            <a:off x="2039250" y="2528850"/>
            <a:ext cx="5065500" cy="931800"/>
          </a:xfrm>
          <a:prstGeom prst="rect">
            <a:avLst/>
          </a:pr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pt-BR" sz="6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CIDADES</a:t>
            </a:r>
            <a:endParaRPr b="1" i="0" sz="60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10"/>
          <p:cNvSpPr txBox="1"/>
          <p:nvPr>
            <p:ph type="title"/>
          </p:nvPr>
        </p:nvSpPr>
        <p:spPr>
          <a:xfrm>
            <a:off x="516950" y="335125"/>
            <a:ext cx="72783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IMPACTOS NAS CIDADES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7" name="Google Shape;1157;p110"/>
          <p:cNvSpPr txBox="1"/>
          <p:nvPr>
            <p:ph idx="1" type="subTitle"/>
          </p:nvPr>
        </p:nvSpPr>
        <p:spPr>
          <a:xfrm>
            <a:off x="516950" y="1433075"/>
            <a:ext cx="3810000" cy="25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oppins"/>
              <a:buChar char="●"/>
            </a:pPr>
            <a:r>
              <a:rPr lang="pt-BR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Chuvas fortes;</a:t>
            </a:r>
            <a:endParaRPr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oppins"/>
              <a:buChar char="●"/>
            </a:pPr>
            <a:r>
              <a:rPr lang="pt-BR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Inundações;</a:t>
            </a:r>
            <a:endParaRPr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oppins"/>
              <a:buChar char="●"/>
            </a:pPr>
            <a:r>
              <a:rPr lang="pt-BR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Deslizamento de terra;</a:t>
            </a:r>
            <a:endParaRPr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oppins"/>
              <a:buChar char="●"/>
            </a:pPr>
            <a:r>
              <a:rPr lang="pt-BR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Perda de espécies;</a:t>
            </a:r>
            <a:endParaRPr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oppins"/>
              <a:buChar char="●"/>
            </a:pPr>
            <a:r>
              <a:rPr lang="pt-BR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Escassez de água;</a:t>
            </a:r>
            <a:endParaRPr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oppins"/>
              <a:buChar char="●"/>
            </a:pPr>
            <a:r>
              <a:rPr lang="pt-BR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Secas prolongadas;</a:t>
            </a:r>
            <a:endParaRPr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oppins"/>
              <a:buChar char="●"/>
            </a:pPr>
            <a:r>
              <a:rPr lang="pt-BR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Ondas de calor mais frequentes;</a:t>
            </a:r>
            <a:endParaRPr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oppins"/>
              <a:buChar char="●"/>
            </a:pPr>
            <a:r>
              <a:rPr lang="pt-BR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Aumento do nível do mar;</a:t>
            </a:r>
            <a:endParaRPr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oppins"/>
              <a:buChar char="●"/>
            </a:pPr>
            <a:r>
              <a:rPr lang="pt-BR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Problemas de saúde.</a:t>
            </a:r>
            <a:endParaRPr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8" name="Google Shape;1158;p110"/>
          <p:cNvSpPr/>
          <p:nvPr/>
        </p:nvSpPr>
        <p:spPr>
          <a:xfrm rot="5400000">
            <a:off x="6438834" y="2438344"/>
            <a:ext cx="1179431" cy="4230899"/>
          </a:xfrm>
          <a:custGeom>
            <a:rect b="b" l="l" r="r" t="t"/>
            <a:pathLst>
              <a:path extrusionOk="0" h="4316" w="2214">
                <a:moveTo>
                  <a:pt x="958" y="1"/>
                </a:moveTo>
                <a:cubicBezTo>
                  <a:pt x="0" y="1393"/>
                  <a:pt x="899" y="2986"/>
                  <a:pt x="2213" y="4315"/>
                </a:cubicBezTo>
                <a:lnTo>
                  <a:pt x="2213" y="1"/>
                </a:ln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10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10"/>
          <p:cNvSpPr/>
          <p:nvPr/>
        </p:nvSpPr>
        <p:spPr>
          <a:xfrm rot="10800000">
            <a:off x="947107" y="4105715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10"/>
          <p:cNvSpPr/>
          <p:nvPr/>
        </p:nvSpPr>
        <p:spPr>
          <a:xfrm rot="10800000">
            <a:off x="1385009" y="4543686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2" name="Google Shape;116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084" y="923325"/>
            <a:ext cx="4440600" cy="3892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1"/>
          <p:cNvSpPr txBox="1"/>
          <p:nvPr>
            <p:ph type="title"/>
          </p:nvPr>
        </p:nvSpPr>
        <p:spPr>
          <a:xfrm>
            <a:off x="516950" y="335125"/>
            <a:ext cx="64962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IMPACTOS NO BRASIL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8" name="Google Shape;1168;p111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9" name="Google Shape;1169;p111"/>
          <p:cNvGrpSpPr/>
          <p:nvPr/>
        </p:nvGrpSpPr>
        <p:grpSpPr>
          <a:xfrm>
            <a:off x="572450" y="1808400"/>
            <a:ext cx="1510800" cy="2800800"/>
            <a:chOff x="572450" y="1732200"/>
            <a:chExt cx="1510800" cy="2800800"/>
          </a:xfrm>
        </p:grpSpPr>
        <p:sp>
          <p:nvSpPr>
            <p:cNvPr id="1170" name="Google Shape;1170;p111"/>
            <p:cNvSpPr/>
            <p:nvPr/>
          </p:nvSpPr>
          <p:spPr>
            <a:xfrm>
              <a:off x="572450" y="1732200"/>
              <a:ext cx="1510800" cy="28008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71" name="Google Shape;1171;p111"/>
            <p:cNvGrpSpPr/>
            <p:nvPr/>
          </p:nvGrpSpPr>
          <p:grpSpPr>
            <a:xfrm>
              <a:off x="572450" y="2139741"/>
              <a:ext cx="1510800" cy="1879809"/>
              <a:chOff x="572450" y="2139741"/>
              <a:chExt cx="1510800" cy="1879809"/>
            </a:xfrm>
          </p:grpSpPr>
          <p:pic>
            <p:nvPicPr>
              <p:cNvPr id="1172" name="Google Shape;1172;p11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95850" y="2139741"/>
                <a:ext cx="864000" cy="864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73" name="Google Shape;1173;p111"/>
              <p:cNvSpPr txBox="1"/>
              <p:nvPr/>
            </p:nvSpPr>
            <p:spPr>
              <a:xfrm>
                <a:off x="572450" y="3003750"/>
                <a:ext cx="1510800" cy="10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0" spcFirstLastPara="1" rIns="0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lang="pt-BR" sz="160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2.916</a:t>
                </a:r>
                <a:endParaRPr b="1" i="0" sz="16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i="0" lang="pt-BR" sz="12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municípios do sofreram com </a:t>
                </a:r>
                <a:endParaRPr i="0" sz="12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pt-BR" sz="14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SECAS</a:t>
                </a:r>
                <a:endParaRPr b="1" i="0" sz="14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1174" name="Google Shape;1174;p111"/>
          <p:cNvGrpSpPr/>
          <p:nvPr/>
        </p:nvGrpSpPr>
        <p:grpSpPr>
          <a:xfrm>
            <a:off x="2182687" y="1745650"/>
            <a:ext cx="1534477" cy="2800800"/>
            <a:chOff x="2276129" y="1732200"/>
            <a:chExt cx="1429282" cy="2800800"/>
          </a:xfrm>
        </p:grpSpPr>
        <p:sp>
          <p:nvSpPr>
            <p:cNvPr id="1175" name="Google Shape;1175;p111"/>
            <p:cNvSpPr/>
            <p:nvPr/>
          </p:nvSpPr>
          <p:spPr>
            <a:xfrm>
              <a:off x="2276211" y="1732200"/>
              <a:ext cx="1429200" cy="28008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76" name="Google Shape;1176;p111"/>
            <p:cNvGrpSpPr/>
            <p:nvPr/>
          </p:nvGrpSpPr>
          <p:grpSpPr>
            <a:xfrm>
              <a:off x="2276129" y="2139750"/>
              <a:ext cx="1429200" cy="1879800"/>
              <a:chOff x="2276129" y="2139750"/>
              <a:chExt cx="1429200" cy="1879800"/>
            </a:xfrm>
          </p:grpSpPr>
          <p:pic>
            <p:nvPicPr>
              <p:cNvPr id="1177" name="Google Shape;1177;p11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517925" y="2139750"/>
                <a:ext cx="864000" cy="864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78" name="Google Shape;1178;p111"/>
              <p:cNvSpPr txBox="1"/>
              <p:nvPr/>
            </p:nvSpPr>
            <p:spPr>
              <a:xfrm>
                <a:off x="2276129" y="3003750"/>
                <a:ext cx="1429200" cy="10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0" spcFirstLastPara="1" rIns="0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pt-BR" sz="16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1.</a:t>
                </a:r>
                <a:r>
                  <a:rPr b="1" lang="pt-BR" sz="160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958</a:t>
                </a:r>
                <a:endParaRPr b="1" i="0" sz="16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i="0" lang="pt-BR" sz="12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municípios sofreram com </a:t>
                </a:r>
                <a:endParaRPr i="0" sz="12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pt-BR" sz="14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ALAGAMENTOS</a:t>
                </a:r>
                <a:endParaRPr b="1" i="0" sz="14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1179" name="Google Shape;1179;p111"/>
          <p:cNvGrpSpPr/>
          <p:nvPr/>
        </p:nvGrpSpPr>
        <p:grpSpPr>
          <a:xfrm>
            <a:off x="3788488" y="1745650"/>
            <a:ext cx="1510812" cy="2800800"/>
            <a:chOff x="3816588" y="1732200"/>
            <a:chExt cx="1510812" cy="2800800"/>
          </a:xfrm>
        </p:grpSpPr>
        <p:sp>
          <p:nvSpPr>
            <p:cNvPr id="1180" name="Google Shape;1180;p111"/>
            <p:cNvSpPr/>
            <p:nvPr/>
          </p:nvSpPr>
          <p:spPr>
            <a:xfrm>
              <a:off x="3816600" y="1732200"/>
              <a:ext cx="1510800" cy="28008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1" name="Google Shape;1181;p111"/>
            <p:cNvGrpSpPr/>
            <p:nvPr/>
          </p:nvGrpSpPr>
          <p:grpSpPr>
            <a:xfrm>
              <a:off x="3816588" y="2139750"/>
              <a:ext cx="1510800" cy="1879800"/>
              <a:chOff x="3816588" y="2139750"/>
              <a:chExt cx="1510800" cy="1879800"/>
            </a:xfrm>
          </p:grpSpPr>
          <p:pic>
            <p:nvPicPr>
              <p:cNvPr id="1182" name="Google Shape;1182;p11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140000" y="2139750"/>
                <a:ext cx="864000" cy="864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83" name="Google Shape;1183;p111"/>
              <p:cNvSpPr txBox="1"/>
              <p:nvPr/>
            </p:nvSpPr>
            <p:spPr>
              <a:xfrm>
                <a:off x="3816588" y="3003750"/>
                <a:ext cx="1510800" cy="10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0" spcFirstLastPara="1" rIns="0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pt-BR" sz="16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1.</a:t>
                </a:r>
                <a:r>
                  <a:rPr b="1" lang="pt-BR" sz="160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792</a:t>
                </a:r>
                <a:endParaRPr b="1" i="0" sz="16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i="0" lang="pt-BR" sz="12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municípios sofreram com </a:t>
                </a:r>
                <a:r>
                  <a:rPr b="1" i="0" lang="pt-BR" sz="14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ENXURRADAS</a:t>
                </a:r>
                <a:endParaRPr b="1" i="0" sz="14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1184" name="Google Shape;1184;p111"/>
          <p:cNvGrpSpPr/>
          <p:nvPr/>
        </p:nvGrpSpPr>
        <p:grpSpPr>
          <a:xfrm>
            <a:off x="5438663" y="1808400"/>
            <a:ext cx="1510812" cy="2800800"/>
            <a:chOff x="5438663" y="1732200"/>
            <a:chExt cx="1510812" cy="2800800"/>
          </a:xfrm>
        </p:grpSpPr>
        <p:sp>
          <p:nvSpPr>
            <p:cNvPr id="1185" name="Google Shape;1185;p111"/>
            <p:cNvSpPr/>
            <p:nvPr/>
          </p:nvSpPr>
          <p:spPr>
            <a:xfrm>
              <a:off x="5438675" y="1732200"/>
              <a:ext cx="1510800" cy="28008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6" name="Google Shape;1186;p111"/>
            <p:cNvGrpSpPr/>
            <p:nvPr/>
          </p:nvGrpSpPr>
          <p:grpSpPr>
            <a:xfrm>
              <a:off x="5438663" y="2139750"/>
              <a:ext cx="1510800" cy="2264700"/>
              <a:chOff x="5438663" y="2139750"/>
              <a:chExt cx="1510800" cy="2264700"/>
            </a:xfrm>
          </p:grpSpPr>
          <p:pic>
            <p:nvPicPr>
              <p:cNvPr id="1187" name="Google Shape;1187;p11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762075" y="2139750"/>
                <a:ext cx="864000" cy="864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88" name="Google Shape;1188;p111"/>
              <p:cNvSpPr txBox="1"/>
              <p:nvPr/>
            </p:nvSpPr>
            <p:spPr>
              <a:xfrm>
                <a:off x="5438663" y="3003750"/>
                <a:ext cx="1510800" cy="140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0" spcFirstLastPara="1" rIns="0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lang="pt-BR" sz="160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22,5%</a:t>
                </a:r>
                <a:endParaRPr b="1" i="0" sz="16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i="0" lang="pt-BR" sz="12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municípios informaram ter </a:t>
                </a:r>
                <a:endParaRPr i="0" sz="12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i="0" lang="pt-BR" sz="13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PLANO DE CONTING</a:t>
                </a:r>
                <a:r>
                  <a:rPr b="1" lang="pt-BR" sz="130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Ê</a:t>
                </a:r>
                <a:r>
                  <a:rPr b="1" i="0" lang="pt-BR" sz="13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NCIA</a:t>
                </a:r>
                <a:endParaRPr b="1" i="0" sz="13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lang="pt-BR" sz="130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PARA A SECA</a:t>
                </a:r>
                <a:r>
                  <a:rPr b="1" i="0" lang="pt-BR" sz="1300" u="none" cap="none" strike="noStrike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 </a:t>
                </a:r>
                <a:endParaRPr b="1" i="0" sz="13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1189" name="Google Shape;1189;p111"/>
          <p:cNvGrpSpPr/>
          <p:nvPr/>
        </p:nvGrpSpPr>
        <p:grpSpPr>
          <a:xfrm>
            <a:off x="7060750" y="1808400"/>
            <a:ext cx="1611300" cy="2800800"/>
            <a:chOff x="7060750" y="1732200"/>
            <a:chExt cx="1611300" cy="2800800"/>
          </a:xfrm>
        </p:grpSpPr>
        <p:sp>
          <p:nvSpPr>
            <p:cNvPr id="1190" name="Google Shape;1190;p111"/>
            <p:cNvSpPr/>
            <p:nvPr/>
          </p:nvSpPr>
          <p:spPr>
            <a:xfrm>
              <a:off x="7060750" y="1732200"/>
              <a:ext cx="1611300" cy="28008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1" name="Google Shape;1191;p111"/>
            <p:cNvGrpSpPr/>
            <p:nvPr/>
          </p:nvGrpSpPr>
          <p:grpSpPr>
            <a:xfrm>
              <a:off x="7060750" y="2139750"/>
              <a:ext cx="1611300" cy="1864500"/>
              <a:chOff x="7060750" y="2139750"/>
              <a:chExt cx="1611300" cy="1864500"/>
            </a:xfrm>
          </p:grpSpPr>
          <p:pic>
            <p:nvPicPr>
              <p:cNvPr id="1192" name="Google Shape;1192;p11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7384150" y="2139750"/>
                <a:ext cx="864000" cy="864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93" name="Google Shape;1193;p111"/>
              <p:cNvSpPr txBox="1"/>
              <p:nvPr/>
            </p:nvSpPr>
            <p:spPr>
              <a:xfrm>
                <a:off x="7060750" y="3003750"/>
                <a:ext cx="1611300" cy="100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0" spcFirstLastPara="1" rIns="0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lang="pt-BR" sz="160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935</a:t>
                </a:r>
                <a:endParaRPr b="1" sz="16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pt-BR" sz="120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municípios sofreram com </a:t>
                </a:r>
                <a:endParaRPr sz="1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lang="pt-BR" sz="1300">
                    <a:solidFill>
                      <a:srgbClr val="000000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DESLIZAMENTOS</a:t>
                </a:r>
                <a:endParaRPr sz="1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sp>
        <p:nvSpPr>
          <p:cNvPr id="1194" name="Google Shape;1194;p111"/>
          <p:cNvSpPr txBox="1"/>
          <p:nvPr/>
        </p:nvSpPr>
        <p:spPr>
          <a:xfrm>
            <a:off x="572450" y="4641000"/>
            <a:ext cx="7998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sng" cap="none" strike="noStrike">
                <a:solidFill>
                  <a:srgbClr val="0097A7"/>
                </a:solidFill>
                <a:latin typeface="Poppins"/>
                <a:ea typeface="Poppins"/>
                <a:cs typeface="Poppins"/>
                <a:sym typeface="Poppi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Perfil dos Municípios Brasileiros </a:t>
            </a:r>
            <a:r>
              <a:rPr i="0" lang="pt-BR" sz="900" u="sng" cap="none" strike="noStrike">
                <a:solidFill>
                  <a:srgbClr val="0097A7"/>
                </a:solidFill>
                <a:latin typeface="Poppins"/>
                <a:ea typeface="Poppins"/>
                <a:cs typeface="Poppins"/>
                <a:sym typeface="Poppin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(IBGE, 20</a:t>
            </a:r>
            <a:r>
              <a:rPr lang="pt-BR" sz="900" u="sng">
                <a:solidFill>
                  <a:srgbClr val="0097A7"/>
                </a:solidFill>
                <a:latin typeface="Poppins"/>
                <a:ea typeface="Poppins"/>
                <a:cs typeface="Poppins"/>
                <a:sym typeface="Poppin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21</a:t>
            </a:r>
            <a:r>
              <a:rPr i="0" lang="pt-BR" sz="900" u="sng" cap="none" strike="noStrike">
                <a:solidFill>
                  <a:srgbClr val="0097A7"/>
                </a:solidFill>
                <a:latin typeface="Poppins"/>
                <a:ea typeface="Poppins"/>
                <a:cs typeface="Poppins"/>
                <a:sym typeface="Poppi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)</a:t>
            </a:r>
            <a:endParaRPr i="0" sz="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5" name="Google Shape;1195;p111"/>
          <p:cNvSpPr/>
          <p:nvPr/>
        </p:nvSpPr>
        <p:spPr>
          <a:xfrm>
            <a:off x="1035531" y="1328000"/>
            <a:ext cx="7256100" cy="3231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111"/>
          <p:cNvSpPr/>
          <p:nvPr/>
        </p:nvSpPr>
        <p:spPr>
          <a:xfrm>
            <a:off x="590550" y="1159300"/>
            <a:ext cx="8081700" cy="3855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111"/>
          <p:cNvSpPr txBox="1"/>
          <p:nvPr>
            <p:ph idx="1" type="body"/>
          </p:nvPr>
        </p:nvSpPr>
        <p:spPr>
          <a:xfrm>
            <a:off x="665643" y="1159300"/>
            <a:ext cx="77565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Entre 2017 e 2021:</a:t>
            </a:r>
            <a:endParaRPr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12"/>
          <p:cNvSpPr txBox="1"/>
          <p:nvPr>
            <p:ph type="title"/>
          </p:nvPr>
        </p:nvSpPr>
        <p:spPr>
          <a:xfrm>
            <a:off x="516950" y="335125"/>
            <a:ext cx="7278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INUNDAÇÕES E DESLIZAMENTOS 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DE TERRA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3" name="Google Shape;1203;p112"/>
          <p:cNvSpPr txBox="1"/>
          <p:nvPr>
            <p:ph idx="1" type="subTitle"/>
          </p:nvPr>
        </p:nvSpPr>
        <p:spPr>
          <a:xfrm>
            <a:off x="516950" y="1509275"/>
            <a:ext cx="4144200" cy="25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Litoral norte do estado de São Paulo, 2023:</a:t>
            </a:r>
            <a:endParaRPr b="1" sz="1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Poppins"/>
              <a:buChar char="●"/>
            </a:pPr>
            <a:r>
              <a:rPr lang="pt-BR" sz="1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Chuvas e deslizamentos de terra em várias cidades do litoral norte;</a:t>
            </a:r>
            <a:endParaRPr sz="1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Poppins"/>
              <a:buChar char="●"/>
            </a:pPr>
            <a:r>
              <a:rPr lang="pt-BR" sz="1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Números:</a:t>
            </a:r>
            <a:endParaRPr sz="1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Poppins"/>
              <a:buChar char="○"/>
            </a:pPr>
            <a:r>
              <a:rPr lang="pt-BR" sz="1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65 óbitos;</a:t>
            </a:r>
            <a:endParaRPr sz="1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Poppins"/>
              <a:buChar char="○"/>
            </a:pPr>
            <a:r>
              <a:rPr lang="pt-BR" sz="1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2251 desalojados;</a:t>
            </a:r>
            <a:endParaRPr sz="1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Poppins"/>
              <a:buChar char="○"/>
            </a:pPr>
            <a:r>
              <a:rPr lang="pt-BR" sz="1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1815 desabrigados.</a:t>
            </a:r>
            <a:endParaRPr sz="1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Fonte: Defesa Civil e Bombeiros.</a:t>
            </a:r>
            <a:endParaRPr sz="10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4" name="Google Shape;1204;p112"/>
          <p:cNvSpPr/>
          <p:nvPr/>
        </p:nvSpPr>
        <p:spPr>
          <a:xfrm rot="5400000">
            <a:off x="6438834" y="2438344"/>
            <a:ext cx="1179431" cy="4230899"/>
          </a:xfrm>
          <a:custGeom>
            <a:rect b="b" l="l" r="r" t="t"/>
            <a:pathLst>
              <a:path extrusionOk="0" h="4316" w="2214">
                <a:moveTo>
                  <a:pt x="958" y="1"/>
                </a:moveTo>
                <a:cubicBezTo>
                  <a:pt x="0" y="1393"/>
                  <a:pt x="899" y="2986"/>
                  <a:pt x="2213" y="4315"/>
                </a:cubicBezTo>
                <a:lnTo>
                  <a:pt x="2213" y="1"/>
                </a:ln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112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112"/>
          <p:cNvSpPr/>
          <p:nvPr/>
        </p:nvSpPr>
        <p:spPr>
          <a:xfrm rot="10800000">
            <a:off x="947107" y="4105715"/>
            <a:ext cx="2075291" cy="1037784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B0D7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112"/>
          <p:cNvSpPr/>
          <p:nvPr/>
        </p:nvSpPr>
        <p:spPr>
          <a:xfrm rot="10800000">
            <a:off x="1385009" y="4543686"/>
            <a:ext cx="1199509" cy="599816"/>
          </a:xfrm>
          <a:custGeom>
            <a:rect b="b" l="l" r="r" t="t"/>
            <a:pathLst>
              <a:path extrusionOk="0" h="7486" w="14970">
                <a:moveTo>
                  <a:pt x="1" y="1"/>
                </a:moveTo>
                <a:cubicBezTo>
                  <a:pt x="1" y="4146"/>
                  <a:pt x="3340" y="7485"/>
                  <a:pt x="7485" y="7485"/>
                </a:cubicBezTo>
                <a:cubicBezTo>
                  <a:pt x="11630" y="7485"/>
                  <a:pt x="14970" y="4146"/>
                  <a:pt x="14970" y="1"/>
                </a:cubicBez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8" name="Google Shape;1208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600" y="1419078"/>
            <a:ext cx="4144200" cy="2763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9" name="Google Shape;1209;p112"/>
          <p:cNvSpPr txBox="1"/>
          <p:nvPr/>
        </p:nvSpPr>
        <p:spPr>
          <a:xfrm>
            <a:off x="4858600" y="3903225"/>
            <a:ext cx="318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888888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São Sebastião - SP. Créditos: Amanda Perobelli/Reuters</a:t>
            </a:r>
            <a:endParaRPr sz="800">
              <a:solidFill>
                <a:srgbClr val="888888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Google Shape;1214;p113"/>
          <p:cNvPicPr preferRelativeResize="0"/>
          <p:nvPr/>
        </p:nvPicPr>
        <p:blipFill rotWithShape="1">
          <a:blip r:embed="rId3">
            <a:alphaModFix/>
          </a:blip>
          <a:srcRect b="12501" l="0" r="0" t="12501"/>
          <a:stretch/>
        </p:blipFill>
        <p:spPr>
          <a:xfrm>
            <a:off x="5030998" y="1509275"/>
            <a:ext cx="3995100" cy="224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15" name="Google Shape;1215;p113"/>
          <p:cNvSpPr txBox="1"/>
          <p:nvPr>
            <p:ph type="title"/>
          </p:nvPr>
        </p:nvSpPr>
        <p:spPr>
          <a:xfrm>
            <a:off x="516950" y="335125"/>
            <a:ext cx="7278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EMERGÊNCIA CLIMÁTICA</a:t>
            </a:r>
            <a:endParaRPr sz="25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6" name="Google Shape;1216;p113"/>
          <p:cNvSpPr txBox="1"/>
          <p:nvPr>
            <p:ph idx="1" type="subTitle"/>
          </p:nvPr>
        </p:nvSpPr>
        <p:spPr>
          <a:xfrm>
            <a:off x="516950" y="1128275"/>
            <a:ext cx="4341600" cy="3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Poppins"/>
              <a:buChar char="●"/>
            </a:pPr>
            <a:r>
              <a:rPr b="1" lang="pt-BR" sz="1300">
                <a:solidFill>
                  <a:schemeClr val="accent3"/>
                </a:solidFill>
                <a:highlight>
                  <a:schemeClr val="accent4"/>
                </a:highlight>
                <a:latin typeface="Poppins"/>
                <a:ea typeface="Poppins"/>
                <a:cs typeface="Poppins"/>
                <a:sym typeface="Poppins"/>
              </a:rPr>
              <a:t>Extrema gravidade da ameaça</a:t>
            </a:r>
            <a:r>
              <a:rPr lang="pt-BR" sz="13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representada pela mudança do clima na Terra.</a:t>
            </a:r>
            <a:endParaRPr sz="13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O </a:t>
            </a:r>
            <a:r>
              <a:rPr b="1" lang="pt-BR" sz="1300">
                <a:solidFill>
                  <a:schemeClr val="accent3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reconhecimento da emergência climática</a:t>
            </a:r>
            <a:r>
              <a:rPr lang="pt-BR" sz="13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prevê a adoção de medidas ambiciosas para conseguir atingir a </a:t>
            </a:r>
            <a:r>
              <a:rPr b="1" lang="pt-BR" sz="1300">
                <a:solidFill>
                  <a:schemeClr val="accent3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neutralidade de carbono</a:t>
            </a:r>
            <a:r>
              <a:rPr lang="pt-BR" sz="13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3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Poppins"/>
              <a:buChar char="○"/>
            </a:pPr>
            <a:r>
              <a:rPr lang="pt-BR" sz="13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a redução planejada e prevenção de emissões de GEE em suas operações, na comunidade e em todos os setores para um nível de emissão líquido absoluto zero no mais tardar até 2050.</a:t>
            </a:r>
            <a:endParaRPr sz="13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Exercer </a:t>
            </a:r>
            <a:r>
              <a:rPr b="1" lang="pt-BR" sz="1300">
                <a:solidFill>
                  <a:schemeClr val="accent3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pressão política</a:t>
            </a:r>
            <a:r>
              <a:rPr lang="pt-BR" sz="13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para que tomem consciência sobre a situação de crise ambiental e adotem as medidas necessárias.</a:t>
            </a:r>
            <a:endParaRPr sz="13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7" name="Google Shape;1217;p113"/>
          <p:cNvSpPr/>
          <p:nvPr/>
        </p:nvSpPr>
        <p:spPr>
          <a:xfrm rot="5400000">
            <a:off x="6438834" y="2438344"/>
            <a:ext cx="1179431" cy="4230899"/>
          </a:xfrm>
          <a:custGeom>
            <a:rect b="b" l="l" r="r" t="t"/>
            <a:pathLst>
              <a:path extrusionOk="0" h="4316" w="2214">
                <a:moveTo>
                  <a:pt x="958" y="1"/>
                </a:moveTo>
                <a:cubicBezTo>
                  <a:pt x="0" y="1393"/>
                  <a:pt x="899" y="2986"/>
                  <a:pt x="2213" y="4315"/>
                </a:cubicBezTo>
                <a:lnTo>
                  <a:pt x="2213" y="1"/>
                </a:lnTo>
                <a:close/>
              </a:path>
            </a:pathLst>
          </a:custGeom>
          <a:solidFill>
            <a:srgbClr val="FEE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113"/>
          <p:cNvSpPr/>
          <p:nvPr/>
        </p:nvSpPr>
        <p:spPr>
          <a:xfrm flipH="1" rot="-5400000">
            <a:off x="7748427" y="3747939"/>
            <a:ext cx="590713" cy="2200413"/>
          </a:xfrm>
          <a:custGeom>
            <a:rect b="b" l="l" r="r" t="t"/>
            <a:pathLst>
              <a:path extrusionOk="0" h="10723" w="4378">
                <a:moveTo>
                  <a:pt x="4378" y="0"/>
                </a:moveTo>
                <a:cubicBezTo>
                  <a:pt x="2800" y="1548"/>
                  <a:pt x="680" y="4690"/>
                  <a:pt x="1" y="10723"/>
                </a:cubicBezTo>
                <a:lnTo>
                  <a:pt x="4378" y="10723"/>
                </a:lnTo>
                <a:lnTo>
                  <a:pt x="4378" y="0"/>
                </a:lnTo>
                <a:close/>
              </a:path>
            </a:pathLst>
          </a:custGeom>
          <a:solidFill>
            <a:srgbClr val="9DD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113"/>
          <p:cNvSpPr txBox="1"/>
          <p:nvPr/>
        </p:nvSpPr>
        <p:spPr>
          <a:xfrm>
            <a:off x="5221900" y="3448775"/>
            <a:ext cx="318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888888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Rio de Janeiro. Créditos: Gustavo Lang // Unsplash</a:t>
            </a:r>
            <a:endParaRPr sz="800">
              <a:solidFill>
                <a:srgbClr val="888888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14"/>
          <p:cNvSpPr txBox="1"/>
          <p:nvPr/>
        </p:nvSpPr>
        <p:spPr>
          <a:xfrm>
            <a:off x="530550" y="1979625"/>
            <a:ext cx="8082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lang="pt-BR" sz="5000">
                <a:solidFill>
                  <a:srgbClr val="00646C"/>
                </a:solidFill>
                <a:highlight>
                  <a:schemeClr val="accent4"/>
                </a:highlight>
                <a:latin typeface="Poppins"/>
                <a:ea typeface="Poppins"/>
                <a:cs typeface="Poppins"/>
                <a:sym typeface="Poppins"/>
              </a:rPr>
              <a:t>GEOPROCESSAMENTO</a:t>
            </a:r>
            <a:endParaRPr b="1" i="0" sz="5000" u="none" cap="none" strike="noStrike">
              <a:solidFill>
                <a:srgbClr val="9DDCE3"/>
              </a:solidFill>
              <a:highlight>
                <a:schemeClr val="accent4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636C"/>
      </a:dk1>
      <a:lt1>
        <a:srgbClr val="FFFFFF"/>
      </a:lt1>
      <a:dk2>
        <a:srgbClr val="595959"/>
      </a:dk2>
      <a:lt2>
        <a:srgbClr val="EEEEEE"/>
      </a:lt2>
      <a:accent1>
        <a:srgbClr val="9DDCE3"/>
      </a:accent1>
      <a:accent2>
        <a:srgbClr val="B0D776"/>
      </a:accent2>
      <a:accent3>
        <a:srgbClr val="00636C"/>
      </a:accent3>
      <a:accent4>
        <a:srgbClr val="FEE142"/>
      </a:accent4>
      <a:accent5>
        <a:srgbClr val="9DDCE3"/>
      </a:accent5>
      <a:accent6>
        <a:srgbClr val="B0D776"/>
      </a:accent6>
      <a:hlink>
        <a:srgbClr val="00636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636C"/>
      </a:dk1>
      <a:lt1>
        <a:srgbClr val="FFFFFF"/>
      </a:lt1>
      <a:dk2>
        <a:srgbClr val="595959"/>
      </a:dk2>
      <a:lt2>
        <a:srgbClr val="EEEEEE"/>
      </a:lt2>
      <a:accent1>
        <a:srgbClr val="9DDCE3"/>
      </a:accent1>
      <a:accent2>
        <a:srgbClr val="B0D776"/>
      </a:accent2>
      <a:accent3>
        <a:srgbClr val="00636C"/>
      </a:accent3>
      <a:accent4>
        <a:srgbClr val="FEE142"/>
      </a:accent4>
      <a:accent5>
        <a:srgbClr val="9DDCE3"/>
      </a:accent5>
      <a:accent6>
        <a:srgbClr val="B0D776"/>
      </a:accent6>
      <a:hlink>
        <a:srgbClr val="00636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636C"/>
      </a:dk1>
      <a:lt1>
        <a:srgbClr val="FFFFFF"/>
      </a:lt1>
      <a:dk2>
        <a:srgbClr val="595959"/>
      </a:dk2>
      <a:lt2>
        <a:srgbClr val="EEEEEE"/>
      </a:lt2>
      <a:accent1>
        <a:srgbClr val="9DDCE3"/>
      </a:accent1>
      <a:accent2>
        <a:srgbClr val="B0D776"/>
      </a:accent2>
      <a:accent3>
        <a:srgbClr val="00636C"/>
      </a:accent3>
      <a:accent4>
        <a:srgbClr val="FEE142"/>
      </a:accent4>
      <a:accent5>
        <a:srgbClr val="9DDCE3"/>
      </a:accent5>
      <a:accent6>
        <a:srgbClr val="B0D776"/>
      </a:accent6>
      <a:hlink>
        <a:srgbClr val="00636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636C"/>
      </a:dk1>
      <a:lt1>
        <a:srgbClr val="FFFFFF"/>
      </a:lt1>
      <a:dk2>
        <a:srgbClr val="595959"/>
      </a:dk2>
      <a:lt2>
        <a:srgbClr val="EEEEEE"/>
      </a:lt2>
      <a:accent1>
        <a:srgbClr val="9DDCE3"/>
      </a:accent1>
      <a:accent2>
        <a:srgbClr val="B0D776"/>
      </a:accent2>
      <a:accent3>
        <a:srgbClr val="00636C"/>
      </a:accent3>
      <a:accent4>
        <a:srgbClr val="FEE142"/>
      </a:accent4>
      <a:accent5>
        <a:srgbClr val="9DDCE3"/>
      </a:accent5>
      <a:accent6>
        <a:srgbClr val="B0D776"/>
      </a:accent6>
      <a:hlink>
        <a:srgbClr val="00636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636C"/>
      </a:dk1>
      <a:lt1>
        <a:srgbClr val="FFFFFF"/>
      </a:lt1>
      <a:dk2>
        <a:srgbClr val="595959"/>
      </a:dk2>
      <a:lt2>
        <a:srgbClr val="EEEEEE"/>
      </a:lt2>
      <a:accent1>
        <a:srgbClr val="9DDCE3"/>
      </a:accent1>
      <a:accent2>
        <a:srgbClr val="B0D776"/>
      </a:accent2>
      <a:accent3>
        <a:srgbClr val="00636C"/>
      </a:accent3>
      <a:accent4>
        <a:srgbClr val="FEE142"/>
      </a:accent4>
      <a:accent5>
        <a:srgbClr val="9DDCE3"/>
      </a:accent5>
      <a:accent6>
        <a:srgbClr val="B0D776"/>
      </a:accent6>
      <a:hlink>
        <a:srgbClr val="00636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