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436600" cy="7564438"/>
  <p:notesSz cx="6858000" cy="9144000"/>
  <p:defaultTextStyle>
    <a:defPPr>
      <a:defRPr lang="pt-BR"/>
    </a:defPPr>
    <a:lvl1pPr marL="0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002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00059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00088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00117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0014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00176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00205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00234" algn="l" defTabSz="120005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42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75A"/>
    <a:srgbClr val="30306A"/>
    <a:srgbClr val="0F375A"/>
    <a:srgbClr val="0E3A5C"/>
    <a:srgbClr val="EEA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3" autoAdjust="0"/>
  </p:normalViewPr>
  <p:slideViewPr>
    <p:cSldViewPr>
      <p:cViewPr varScale="1">
        <p:scale>
          <a:sx n="92" d="100"/>
          <a:sy n="92" d="100"/>
        </p:scale>
        <p:origin x="114" y="180"/>
      </p:cViewPr>
      <p:guideLst>
        <p:guide orient="horz" pos="2383"/>
        <p:guide pos="4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1001736" y="2702099"/>
            <a:ext cx="11433129" cy="661485"/>
          </a:xfrm>
          <a:prstGeom prst="rect">
            <a:avLst/>
          </a:prstGeom>
        </p:spPr>
        <p:txBody>
          <a:bodyPr anchor="t"/>
          <a:lstStyle>
            <a:lvl1pPr algn="ctr">
              <a:defRPr sz="4000" b="1" cap="all">
                <a:solidFill>
                  <a:schemeClr val="bg1">
                    <a:lumMod val="95000"/>
                  </a:schemeClr>
                </a:solidFill>
                <a:latin typeface="Abel" panose="02000506030000020004" pitchFamily="2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21" name="Espaço Reservado para Texto 20"/>
          <p:cNvSpPr>
            <a:spLocks noGrp="1"/>
          </p:cNvSpPr>
          <p:nvPr>
            <p:ph type="body" sz="quarter" idx="10"/>
          </p:nvPr>
        </p:nvSpPr>
        <p:spPr>
          <a:xfrm>
            <a:off x="2899064" y="3494187"/>
            <a:ext cx="7419636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Texto 20"/>
          <p:cNvSpPr>
            <a:spLocks noGrp="1"/>
          </p:cNvSpPr>
          <p:nvPr>
            <p:ph type="body" sz="quarter" idx="11"/>
          </p:nvPr>
        </p:nvSpPr>
        <p:spPr>
          <a:xfrm>
            <a:off x="3117900" y="4214267"/>
            <a:ext cx="7419636" cy="5760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bg1">
                    <a:lumMod val="9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741535" y="227634"/>
            <a:ext cx="3023235" cy="4839841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71830" y="227634"/>
            <a:ext cx="8845762" cy="48398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30" y="1765037"/>
            <a:ext cx="12092940" cy="49921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1399" y="4860854"/>
            <a:ext cx="11421110" cy="1502381"/>
          </a:xfrm>
          <a:prstGeom prst="rect">
            <a:avLst/>
          </a:prstGeo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1399" y="3206132"/>
            <a:ext cx="11421110" cy="165472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00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0005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00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400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3000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6001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20020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8002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71830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30272" y="1323779"/>
            <a:ext cx="5934498" cy="3743696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1830" y="1693244"/>
            <a:ext cx="5936832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71830" y="2398907"/>
            <a:ext cx="5936832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825610" y="1693244"/>
            <a:ext cx="5939164" cy="7056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00" b="1"/>
            </a:lvl1pPr>
            <a:lvl2pPr marL="600029" indent="0">
              <a:buNone/>
              <a:defRPr sz="2600" b="1"/>
            </a:lvl2pPr>
            <a:lvl3pPr marL="1200059" indent="0">
              <a:buNone/>
              <a:defRPr sz="2400" b="1"/>
            </a:lvl3pPr>
            <a:lvl4pPr marL="1800088" indent="0">
              <a:buNone/>
              <a:defRPr sz="2100" b="1"/>
            </a:lvl4pPr>
            <a:lvl5pPr marL="2400117" indent="0">
              <a:buNone/>
              <a:defRPr sz="2100" b="1"/>
            </a:lvl5pPr>
            <a:lvl6pPr marL="3000146" indent="0">
              <a:buNone/>
              <a:defRPr sz="2100" b="1"/>
            </a:lvl6pPr>
            <a:lvl7pPr marL="3600176" indent="0">
              <a:buNone/>
              <a:defRPr sz="2100" b="1"/>
            </a:lvl7pPr>
            <a:lvl8pPr marL="4200205" indent="0">
              <a:buNone/>
              <a:defRPr sz="2100" b="1"/>
            </a:lvl8pPr>
            <a:lvl9pPr marL="4800234" indent="0">
              <a:buNone/>
              <a:defRPr sz="21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825610" y="2398907"/>
            <a:ext cx="5939164" cy="4358308"/>
          </a:xfrm>
          <a:prstGeom prst="rect">
            <a:avLst/>
          </a:prstGeo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26/08/2025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0" y="302929"/>
            <a:ext cx="12092940" cy="126074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71830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D3EF8A04-C9F6-411E-A8D5-8DB8E0013AA6}" type="datetimeFigureOut">
              <a:rPr lang="pt-BR" smtClean="0"/>
              <a:pPr/>
              <a:t>26/08/2025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590839" y="7011115"/>
            <a:ext cx="4254923" cy="40273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9629563" y="7011115"/>
            <a:ext cx="3135207" cy="402736"/>
          </a:xfrm>
          <a:prstGeom prst="rect">
            <a:avLst/>
          </a:prstGeom>
        </p:spPr>
        <p:txBody>
          <a:bodyPr/>
          <a:lstStyle/>
          <a:p>
            <a:fld id="{4545A205-88A2-464E-8811-7099618243E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834" y="301176"/>
            <a:ext cx="4420549" cy="1281753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53337" y="301180"/>
            <a:ext cx="7511433" cy="6456038"/>
          </a:xfrm>
          <a:prstGeom prst="rect">
            <a:avLst/>
          </a:prstGeo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1834" y="1582932"/>
            <a:ext cx="4420549" cy="51742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33668" y="5295107"/>
            <a:ext cx="8061960" cy="625118"/>
          </a:xfrm>
          <a:prstGeom prst="rect">
            <a:avLst/>
          </a:prstGeo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633668" y="675896"/>
            <a:ext cx="8061960" cy="4538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00"/>
            </a:lvl1pPr>
            <a:lvl2pPr marL="600029" indent="0">
              <a:buNone/>
              <a:defRPr sz="3700"/>
            </a:lvl2pPr>
            <a:lvl3pPr marL="1200059" indent="0">
              <a:buNone/>
              <a:defRPr sz="3100"/>
            </a:lvl3pPr>
            <a:lvl4pPr marL="1800088" indent="0">
              <a:buNone/>
              <a:defRPr sz="2600"/>
            </a:lvl4pPr>
            <a:lvl5pPr marL="2400117" indent="0">
              <a:buNone/>
              <a:defRPr sz="2600"/>
            </a:lvl5pPr>
            <a:lvl6pPr marL="3000146" indent="0">
              <a:buNone/>
              <a:defRPr sz="2600"/>
            </a:lvl6pPr>
            <a:lvl7pPr marL="3600176" indent="0">
              <a:buNone/>
              <a:defRPr sz="2600"/>
            </a:lvl7pPr>
            <a:lvl8pPr marL="4200205" indent="0">
              <a:buNone/>
              <a:defRPr sz="2600"/>
            </a:lvl8pPr>
            <a:lvl9pPr marL="4800234" indent="0">
              <a:buNone/>
              <a:defRPr sz="26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633668" y="5920225"/>
            <a:ext cx="8061960" cy="887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29" indent="0">
              <a:buNone/>
              <a:defRPr sz="1600"/>
            </a:lvl2pPr>
            <a:lvl3pPr marL="1200059" indent="0">
              <a:buNone/>
              <a:defRPr sz="1300"/>
            </a:lvl3pPr>
            <a:lvl4pPr marL="1800088" indent="0">
              <a:buNone/>
              <a:defRPr sz="1200"/>
            </a:lvl4pPr>
            <a:lvl5pPr marL="2400117" indent="0">
              <a:buNone/>
              <a:defRPr sz="1200"/>
            </a:lvl5pPr>
            <a:lvl6pPr marL="3000146" indent="0">
              <a:buNone/>
              <a:defRPr sz="1200"/>
            </a:lvl6pPr>
            <a:lvl7pPr marL="3600176" indent="0">
              <a:buNone/>
              <a:defRPr sz="1200"/>
            </a:lvl7pPr>
            <a:lvl8pPr marL="4200205" indent="0">
              <a:buNone/>
              <a:defRPr sz="1200"/>
            </a:lvl8pPr>
            <a:lvl9pPr marL="4800234" indent="0">
              <a:buNone/>
              <a:defRPr sz="12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00059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200059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048" indent="-375018" algn="l" defTabSz="120005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00073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100102" indent="-300015" algn="l" defTabSz="1200059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0132" indent="-300015" algn="l" defTabSz="1200059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0161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19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00220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00249" indent="-300015" algn="l" defTabSz="120005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02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59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088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0117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014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176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0205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0234" algn="l" defTabSz="120005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Titulo da palestra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Autor da palestra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instituição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SEI 2025">
      <a:dk1>
        <a:srgbClr val="013763"/>
      </a:dk1>
      <a:lt1>
        <a:srgbClr val="FFFFFF"/>
      </a:lt1>
      <a:dk2>
        <a:srgbClr val="36546C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7</Words>
  <Application>Microsoft Office PowerPoint</Application>
  <PresentationFormat>Personalizar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Abel</vt:lpstr>
      <vt:lpstr>Arial</vt:lpstr>
      <vt:lpstr>Calibri</vt:lpstr>
      <vt:lpstr>Tema do Office</vt:lpstr>
      <vt:lpstr>Titulo da palestra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julio</dc:creator>
  <cp:lastModifiedBy>viniciusassuncao</cp:lastModifiedBy>
  <cp:revision>18</cp:revision>
  <dcterms:created xsi:type="dcterms:W3CDTF">2020-08-19T23:23:42Z</dcterms:created>
  <dcterms:modified xsi:type="dcterms:W3CDTF">2025-08-26T19:01:49Z</dcterms:modified>
</cp:coreProperties>
</file>