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3436600" cy="7564438"/>
  <p:notesSz cx="6858000" cy="9144000"/>
  <p:defaultTextStyle>
    <a:defPPr>
      <a:defRPr lang="pt-BR"/>
    </a:defPPr>
    <a:lvl1pPr marL="0" algn="l" defTabSz="120005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0029" algn="l" defTabSz="120005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00059" algn="l" defTabSz="120005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00088" algn="l" defTabSz="120005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00117" algn="l" defTabSz="120005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00146" algn="l" defTabSz="120005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00176" algn="l" defTabSz="120005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00205" algn="l" defTabSz="120005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00234" algn="l" defTabSz="120005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AF1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3" autoAdjust="0"/>
  </p:normalViewPr>
  <p:slideViewPr>
    <p:cSldViewPr>
      <p:cViewPr varScale="1">
        <p:scale>
          <a:sx n="108" d="100"/>
          <a:sy n="108" d="100"/>
        </p:scale>
        <p:origin x="-210" y="-78"/>
      </p:cViewPr>
      <p:guideLst>
        <p:guide orient="horz" pos="2383"/>
        <p:guide pos="42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07745" y="2349880"/>
            <a:ext cx="11421110" cy="1621451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15490" y="4286515"/>
            <a:ext cx="9405620" cy="19331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0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0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00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00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00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0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00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00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71830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D3EF8A04-C9F6-411E-A8D5-8DB8E0013AA6}" type="datetimeFigureOut">
              <a:rPr lang="pt-BR" smtClean="0"/>
              <a:pPr/>
              <a:t>20/10/2026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90839" y="7011115"/>
            <a:ext cx="4254923" cy="402736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629563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4545A205-88A2-464E-8811-7099618243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1830" y="302929"/>
            <a:ext cx="12092940" cy="126074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71830" y="1765037"/>
            <a:ext cx="12092940" cy="49921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71830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D3EF8A04-C9F6-411E-A8D5-8DB8E0013AA6}" type="datetimeFigureOut">
              <a:rPr lang="pt-BR" smtClean="0"/>
              <a:pPr/>
              <a:t>20/10/2026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90839" y="7011115"/>
            <a:ext cx="4254923" cy="402736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629563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4545A205-88A2-464E-8811-7099618243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1399" y="4860854"/>
            <a:ext cx="11421110" cy="1502381"/>
          </a:xfrm>
          <a:prstGeom prst="rect">
            <a:avLst/>
          </a:prstGeom>
        </p:spPr>
        <p:txBody>
          <a:bodyPr anchor="t"/>
          <a:lstStyle>
            <a:lvl1pPr algn="l">
              <a:defRPr sz="52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61399" y="3206132"/>
            <a:ext cx="11421110" cy="165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60002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0005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000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4001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3000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6001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2002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80023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71830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D3EF8A04-C9F6-411E-A8D5-8DB8E0013AA6}" type="datetimeFigureOut">
              <a:rPr lang="pt-BR" smtClean="0"/>
              <a:pPr/>
              <a:t>20/10/2026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90839" y="7011115"/>
            <a:ext cx="4254923" cy="402736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629563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4545A205-88A2-464E-8811-7099618243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1830" y="302929"/>
            <a:ext cx="12092940" cy="126074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71830" y="1323779"/>
            <a:ext cx="5934498" cy="3743696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830272" y="1323779"/>
            <a:ext cx="5934498" cy="3743696"/>
          </a:xfrm>
          <a:prstGeom prst="rect">
            <a:avLst/>
          </a:prstGeom>
        </p:spPr>
        <p:txBody>
          <a:bodyPr/>
          <a:lstStyle>
            <a:lvl1pPr>
              <a:defRPr sz="3700"/>
            </a:lvl1pPr>
            <a:lvl2pPr>
              <a:defRPr sz="31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1830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D3EF8A04-C9F6-411E-A8D5-8DB8E0013AA6}" type="datetimeFigureOut">
              <a:rPr lang="pt-BR" smtClean="0"/>
              <a:pPr/>
              <a:t>20/10/2026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590839" y="7011115"/>
            <a:ext cx="4254923" cy="402736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9629563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4545A205-88A2-464E-8811-7099618243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1830" y="302929"/>
            <a:ext cx="12092940" cy="126074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71830" y="1693244"/>
            <a:ext cx="5936832" cy="70566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600029" indent="0">
              <a:buNone/>
              <a:defRPr sz="2600" b="1"/>
            </a:lvl2pPr>
            <a:lvl3pPr marL="1200059" indent="0">
              <a:buNone/>
              <a:defRPr sz="2400" b="1"/>
            </a:lvl3pPr>
            <a:lvl4pPr marL="1800088" indent="0">
              <a:buNone/>
              <a:defRPr sz="2100" b="1"/>
            </a:lvl4pPr>
            <a:lvl5pPr marL="2400117" indent="0">
              <a:buNone/>
              <a:defRPr sz="2100" b="1"/>
            </a:lvl5pPr>
            <a:lvl6pPr marL="3000146" indent="0">
              <a:buNone/>
              <a:defRPr sz="2100" b="1"/>
            </a:lvl6pPr>
            <a:lvl7pPr marL="3600176" indent="0">
              <a:buNone/>
              <a:defRPr sz="2100" b="1"/>
            </a:lvl7pPr>
            <a:lvl8pPr marL="4200205" indent="0">
              <a:buNone/>
              <a:defRPr sz="2100" b="1"/>
            </a:lvl8pPr>
            <a:lvl9pPr marL="4800234" indent="0">
              <a:buNone/>
              <a:defRPr sz="21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71830" y="2398907"/>
            <a:ext cx="5936832" cy="4358308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825610" y="1693244"/>
            <a:ext cx="5939164" cy="70566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600029" indent="0">
              <a:buNone/>
              <a:defRPr sz="2600" b="1"/>
            </a:lvl2pPr>
            <a:lvl3pPr marL="1200059" indent="0">
              <a:buNone/>
              <a:defRPr sz="2400" b="1"/>
            </a:lvl3pPr>
            <a:lvl4pPr marL="1800088" indent="0">
              <a:buNone/>
              <a:defRPr sz="2100" b="1"/>
            </a:lvl4pPr>
            <a:lvl5pPr marL="2400117" indent="0">
              <a:buNone/>
              <a:defRPr sz="2100" b="1"/>
            </a:lvl5pPr>
            <a:lvl6pPr marL="3000146" indent="0">
              <a:buNone/>
              <a:defRPr sz="2100" b="1"/>
            </a:lvl6pPr>
            <a:lvl7pPr marL="3600176" indent="0">
              <a:buNone/>
              <a:defRPr sz="2100" b="1"/>
            </a:lvl7pPr>
            <a:lvl8pPr marL="4200205" indent="0">
              <a:buNone/>
              <a:defRPr sz="2100" b="1"/>
            </a:lvl8pPr>
            <a:lvl9pPr marL="4800234" indent="0">
              <a:buNone/>
              <a:defRPr sz="21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825610" y="2398907"/>
            <a:ext cx="5939164" cy="4358308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671830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D3EF8A04-C9F6-411E-A8D5-8DB8E0013AA6}" type="datetimeFigureOut">
              <a:rPr lang="pt-BR" smtClean="0"/>
              <a:pPr/>
              <a:t>20/10/2026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590839" y="7011115"/>
            <a:ext cx="4254923" cy="402736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9629563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4545A205-88A2-464E-8811-7099618243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1830" y="302929"/>
            <a:ext cx="12092940" cy="126074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71830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D3EF8A04-C9F6-411E-A8D5-8DB8E0013AA6}" type="datetimeFigureOut">
              <a:rPr lang="pt-BR" smtClean="0"/>
              <a:pPr/>
              <a:t>20/10/2026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590839" y="7011115"/>
            <a:ext cx="4254923" cy="402736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9629563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4545A205-88A2-464E-8811-7099618243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671830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D3EF8A04-C9F6-411E-A8D5-8DB8E0013AA6}" type="datetimeFigureOut">
              <a:rPr lang="pt-BR" smtClean="0"/>
              <a:pPr/>
              <a:t>20/10/2026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590839" y="7011115"/>
            <a:ext cx="4254923" cy="402736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9629563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4545A205-88A2-464E-8811-7099618243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1834" y="301176"/>
            <a:ext cx="4420549" cy="1281753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53337" y="301180"/>
            <a:ext cx="7511433" cy="6456038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71834" y="1582932"/>
            <a:ext cx="4420549" cy="51742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600029" indent="0">
              <a:buNone/>
              <a:defRPr sz="1600"/>
            </a:lvl2pPr>
            <a:lvl3pPr marL="1200059" indent="0">
              <a:buNone/>
              <a:defRPr sz="1300"/>
            </a:lvl3pPr>
            <a:lvl4pPr marL="1800088" indent="0">
              <a:buNone/>
              <a:defRPr sz="1200"/>
            </a:lvl4pPr>
            <a:lvl5pPr marL="2400117" indent="0">
              <a:buNone/>
              <a:defRPr sz="1200"/>
            </a:lvl5pPr>
            <a:lvl6pPr marL="3000146" indent="0">
              <a:buNone/>
              <a:defRPr sz="1200"/>
            </a:lvl6pPr>
            <a:lvl7pPr marL="3600176" indent="0">
              <a:buNone/>
              <a:defRPr sz="1200"/>
            </a:lvl7pPr>
            <a:lvl8pPr marL="4200205" indent="0">
              <a:buNone/>
              <a:defRPr sz="1200"/>
            </a:lvl8pPr>
            <a:lvl9pPr marL="4800234" indent="0">
              <a:buNone/>
              <a:defRPr sz="1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1830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D3EF8A04-C9F6-411E-A8D5-8DB8E0013AA6}" type="datetimeFigureOut">
              <a:rPr lang="pt-BR" smtClean="0"/>
              <a:pPr/>
              <a:t>20/10/2026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590839" y="7011115"/>
            <a:ext cx="4254923" cy="402736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9629563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4545A205-88A2-464E-8811-7099618243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33668" y="5295107"/>
            <a:ext cx="8061960" cy="625118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633668" y="675896"/>
            <a:ext cx="8061960" cy="45386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00"/>
            </a:lvl1pPr>
            <a:lvl2pPr marL="600029" indent="0">
              <a:buNone/>
              <a:defRPr sz="3700"/>
            </a:lvl2pPr>
            <a:lvl3pPr marL="1200059" indent="0">
              <a:buNone/>
              <a:defRPr sz="3100"/>
            </a:lvl3pPr>
            <a:lvl4pPr marL="1800088" indent="0">
              <a:buNone/>
              <a:defRPr sz="2600"/>
            </a:lvl4pPr>
            <a:lvl5pPr marL="2400117" indent="0">
              <a:buNone/>
              <a:defRPr sz="2600"/>
            </a:lvl5pPr>
            <a:lvl6pPr marL="3000146" indent="0">
              <a:buNone/>
              <a:defRPr sz="2600"/>
            </a:lvl6pPr>
            <a:lvl7pPr marL="3600176" indent="0">
              <a:buNone/>
              <a:defRPr sz="2600"/>
            </a:lvl7pPr>
            <a:lvl8pPr marL="4200205" indent="0">
              <a:buNone/>
              <a:defRPr sz="2600"/>
            </a:lvl8pPr>
            <a:lvl9pPr marL="4800234" indent="0">
              <a:buNone/>
              <a:defRPr sz="26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633668" y="5920225"/>
            <a:ext cx="8061960" cy="8877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600029" indent="0">
              <a:buNone/>
              <a:defRPr sz="1600"/>
            </a:lvl2pPr>
            <a:lvl3pPr marL="1200059" indent="0">
              <a:buNone/>
              <a:defRPr sz="1300"/>
            </a:lvl3pPr>
            <a:lvl4pPr marL="1800088" indent="0">
              <a:buNone/>
              <a:defRPr sz="1200"/>
            </a:lvl4pPr>
            <a:lvl5pPr marL="2400117" indent="0">
              <a:buNone/>
              <a:defRPr sz="1200"/>
            </a:lvl5pPr>
            <a:lvl6pPr marL="3000146" indent="0">
              <a:buNone/>
              <a:defRPr sz="1200"/>
            </a:lvl6pPr>
            <a:lvl7pPr marL="3600176" indent="0">
              <a:buNone/>
              <a:defRPr sz="1200"/>
            </a:lvl7pPr>
            <a:lvl8pPr marL="4200205" indent="0">
              <a:buNone/>
              <a:defRPr sz="1200"/>
            </a:lvl8pPr>
            <a:lvl9pPr marL="4800234" indent="0">
              <a:buNone/>
              <a:defRPr sz="12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1830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D3EF8A04-C9F6-411E-A8D5-8DB8E0013AA6}" type="datetimeFigureOut">
              <a:rPr lang="pt-BR" smtClean="0"/>
              <a:pPr/>
              <a:t>20/10/2026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590839" y="7011115"/>
            <a:ext cx="4254923" cy="402736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9629563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4545A205-88A2-464E-8811-7099618243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1830" y="302929"/>
            <a:ext cx="12092940" cy="126074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71830" y="1765037"/>
            <a:ext cx="12092940" cy="49921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71830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D3EF8A04-C9F6-411E-A8D5-8DB8E0013AA6}" type="datetimeFigureOut">
              <a:rPr lang="pt-BR" smtClean="0"/>
              <a:pPr/>
              <a:t>20/10/2026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90839" y="7011115"/>
            <a:ext cx="4254923" cy="402736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629563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4545A205-88A2-464E-8811-7099618243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741535" y="227634"/>
            <a:ext cx="3023235" cy="4839841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71830" y="227634"/>
            <a:ext cx="8845762" cy="483984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71830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D3EF8A04-C9F6-411E-A8D5-8DB8E0013AA6}" type="datetimeFigureOut">
              <a:rPr lang="pt-BR" smtClean="0"/>
              <a:pPr/>
              <a:t>20/10/2026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90839" y="7011115"/>
            <a:ext cx="4254923" cy="402736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9629563" y="7011115"/>
            <a:ext cx="3135207" cy="402736"/>
          </a:xfrm>
          <a:prstGeom prst="rect">
            <a:avLst/>
          </a:prstGeom>
        </p:spPr>
        <p:txBody>
          <a:bodyPr/>
          <a:lstStyle/>
          <a:p>
            <a:fld id="{4545A205-88A2-464E-8811-7099618243E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logo-2026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309588" y="6734547"/>
            <a:ext cx="2592288" cy="6699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00059" rtl="0" eaLnBrk="1" latinLnBrk="0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200059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75048" indent="-375018" algn="l" defTabSz="1200059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00073" indent="-300015" algn="l" defTabSz="1200059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100102" indent="-300015" algn="l" defTabSz="1200059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00132" indent="-300015" algn="l" defTabSz="1200059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0161" indent="-300015" algn="l" defTabSz="1200059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0190" indent="-300015" algn="l" defTabSz="1200059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00220" indent="-300015" algn="l" defTabSz="1200059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00249" indent="-300015" algn="l" defTabSz="1200059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2000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029" algn="l" defTabSz="12000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059" algn="l" defTabSz="12000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088" algn="l" defTabSz="12000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0117" algn="l" defTabSz="12000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0146" algn="l" defTabSz="12000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176" algn="l" defTabSz="12000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0205" algn="l" defTabSz="12000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0234" algn="l" defTabSz="120005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2541836" y="4358283"/>
            <a:ext cx="66247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>
                <a:solidFill>
                  <a:schemeClr val="bg1"/>
                </a:solidFill>
                <a:latin typeface="Gotham Bold" pitchFamily="50" charset="0"/>
                <a:ea typeface="Zilla Slab" pitchFamily="2" charset="0"/>
                <a:cs typeface="Gotham Bold" pitchFamily="50" charset="0"/>
              </a:rPr>
              <a:t>Nome da Palestra</a:t>
            </a:r>
            <a:endParaRPr lang="pt-BR" sz="4000" dirty="0">
              <a:solidFill>
                <a:schemeClr val="bg1"/>
              </a:solidFill>
              <a:latin typeface="Gotham Bold" pitchFamily="50" charset="0"/>
              <a:ea typeface="Zilla Slab" pitchFamily="2" charset="0"/>
              <a:cs typeface="Gotham Bold" pitchFamily="50" charset="0"/>
            </a:endParaRPr>
          </a:p>
        </p:txBody>
      </p:sp>
      <p:pic>
        <p:nvPicPr>
          <p:cNvPr id="4" name="Imagem 3" descr="BG_Power-Poin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94468" y="0"/>
            <a:ext cx="13631068" cy="7673918"/>
          </a:xfrm>
          <a:prstGeom prst="rect">
            <a:avLst/>
          </a:prstGeom>
        </p:spPr>
      </p:pic>
      <p:sp>
        <p:nvSpPr>
          <p:cNvPr id="7" name="Título 3"/>
          <p:cNvSpPr txBox="1">
            <a:spLocks/>
          </p:cNvSpPr>
          <p:nvPr/>
        </p:nvSpPr>
        <p:spPr>
          <a:xfrm>
            <a:off x="1001736" y="2702099"/>
            <a:ext cx="11433129" cy="66148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pt-BR" sz="6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TÍTULO DA PALESTRA</a:t>
            </a:r>
            <a:endParaRPr kumimoji="0" lang="pt-BR" sz="5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9" name="Título 3"/>
          <p:cNvSpPr txBox="1">
            <a:spLocks/>
          </p:cNvSpPr>
          <p:nvPr/>
        </p:nvSpPr>
        <p:spPr>
          <a:xfrm>
            <a:off x="885652" y="3926235"/>
            <a:ext cx="11433129" cy="66148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pt-BR" sz="4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Autor da palestra</a:t>
            </a:r>
            <a:endParaRPr kumimoji="0" lang="pt-BR" sz="4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Título 3"/>
          <p:cNvSpPr txBox="1">
            <a:spLocks/>
          </p:cNvSpPr>
          <p:nvPr/>
        </p:nvSpPr>
        <p:spPr>
          <a:xfrm>
            <a:off x="852112" y="5002497"/>
            <a:ext cx="11433129" cy="661485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pt-B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INSTITUIÇÃO</a:t>
            </a:r>
            <a:endParaRPr kumimoji="0" lang="pt-BR" sz="28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10</Words>
  <Application>Microsoft Office PowerPoint</Application>
  <PresentationFormat>Personalizar</PresentationFormat>
  <Paragraphs>4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Tema do Office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julio</dc:creator>
  <cp:lastModifiedBy>julio</cp:lastModifiedBy>
  <cp:revision>23</cp:revision>
  <dcterms:created xsi:type="dcterms:W3CDTF">2020-08-19T23:23:42Z</dcterms:created>
  <dcterms:modified xsi:type="dcterms:W3CDTF">2026-10-20T20:02:45Z</dcterms:modified>
</cp:coreProperties>
</file>